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2"/>
  </p:notesMasterIdLst>
  <p:handoutMasterIdLst>
    <p:handoutMasterId r:id="rId43"/>
  </p:handoutMasterIdLst>
  <p:sldIdLst>
    <p:sldId id="343" r:id="rId5"/>
    <p:sldId id="4406" r:id="rId6"/>
    <p:sldId id="4435" r:id="rId7"/>
    <p:sldId id="706" r:id="rId8"/>
    <p:sldId id="4405" r:id="rId9"/>
    <p:sldId id="4402" r:id="rId10"/>
    <p:sldId id="746" r:id="rId11"/>
    <p:sldId id="751" r:id="rId12"/>
    <p:sldId id="747" r:id="rId13"/>
    <p:sldId id="748" r:id="rId14"/>
    <p:sldId id="4410" r:id="rId15"/>
    <p:sldId id="266" r:id="rId16"/>
    <p:sldId id="4412" r:id="rId17"/>
    <p:sldId id="4413" r:id="rId18"/>
    <p:sldId id="4414" r:id="rId19"/>
    <p:sldId id="4408" r:id="rId20"/>
    <p:sldId id="4415" r:id="rId21"/>
    <p:sldId id="4431" r:id="rId22"/>
    <p:sldId id="4432" r:id="rId23"/>
    <p:sldId id="4417" r:id="rId24"/>
    <p:sldId id="4418" r:id="rId25"/>
    <p:sldId id="4420" r:id="rId26"/>
    <p:sldId id="4433" r:id="rId27"/>
    <p:sldId id="4434" r:id="rId28"/>
    <p:sldId id="4422" r:id="rId29"/>
    <p:sldId id="4421" r:id="rId30"/>
    <p:sldId id="4436" r:id="rId31"/>
    <p:sldId id="4419" r:id="rId32"/>
    <p:sldId id="4424" r:id="rId33"/>
    <p:sldId id="4423" r:id="rId34"/>
    <p:sldId id="4426" r:id="rId35"/>
    <p:sldId id="4427" r:id="rId36"/>
    <p:sldId id="4429" r:id="rId37"/>
    <p:sldId id="4428" r:id="rId38"/>
    <p:sldId id="4430" r:id="rId39"/>
    <p:sldId id="813" r:id="rId40"/>
    <p:sldId id="348" r:id="rId41"/>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xime LEDEZ" initials="ML" lastIdx="13" clrIdx="0">
    <p:extLst>
      <p:ext uri="{19B8F6BF-5375-455C-9EA6-DF929625EA0E}">
        <p15:presenceInfo xmlns:p15="http://schemas.microsoft.com/office/powerpoint/2012/main" userId="S-1-5-21-4224616334-2960362561-2654960143-168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9841"/>
    <a:srgbClr val="009EDF"/>
    <a:srgbClr val="69963D"/>
    <a:srgbClr val="E6E2BE"/>
    <a:srgbClr val="174195"/>
    <a:srgbClr val="444444"/>
    <a:srgbClr val="E6E6E6"/>
    <a:srgbClr val="289CDB"/>
    <a:srgbClr val="E09C35"/>
    <a:srgbClr val="18A3A9"/>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D7A2EF5-87ED-46ED-B707-084A7A4F788F}" v="10" dt="2022-10-26T15:43:54.263"/>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Style à thème 1 - Accentuation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176" autoAdjust="0"/>
    <p:restoredTop sz="94660"/>
  </p:normalViewPr>
  <p:slideViewPr>
    <p:cSldViewPr snapToGrid="0">
      <p:cViewPr varScale="1">
        <p:scale>
          <a:sx n="104" d="100"/>
          <a:sy n="104" d="100"/>
        </p:scale>
        <p:origin x="1998" y="108"/>
      </p:cViewPr>
      <p:guideLst>
        <p:guide orient="horz" pos="216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on FETET" userId="95ae07d1-f7b4-4777-aa8c-4eb92bbcfb1b" providerId="ADAL" clId="{6D7A2EF5-87ED-46ED-B707-084A7A4F788F}"/>
    <pc:docChg chg="custSel modSld">
      <pc:chgData name="Marion FETET" userId="95ae07d1-f7b4-4777-aa8c-4eb92bbcfb1b" providerId="ADAL" clId="{6D7A2EF5-87ED-46ED-B707-084A7A4F788F}" dt="2022-10-26T15:44:10.691" v="37" actId="478"/>
      <pc:docMkLst>
        <pc:docMk/>
      </pc:docMkLst>
      <pc:sldChg chg="addSp delSp modSp mod">
        <pc:chgData name="Marion FETET" userId="95ae07d1-f7b4-4777-aa8c-4eb92bbcfb1b" providerId="ADAL" clId="{6D7A2EF5-87ED-46ED-B707-084A7A4F788F}" dt="2022-10-26T15:44:10.691" v="37" actId="478"/>
        <pc:sldMkLst>
          <pc:docMk/>
          <pc:sldMk cId="2204671531" sldId="4417"/>
        </pc:sldMkLst>
        <pc:spChg chg="del mod">
          <ac:chgData name="Marion FETET" userId="95ae07d1-f7b4-4777-aa8c-4eb92bbcfb1b" providerId="ADAL" clId="{6D7A2EF5-87ED-46ED-B707-084A7A4F788F}" dt="2022-10-26T15:44:06.131" v="36" actId="478"/>
          <ac:spMkLst>
            <pc:docMk/>
            <pc:sldMk cId="2204671531" sldId="4417"/>
            <ac:spMk id="2" creationId="{CE31E443-8717-0C6A-3F8A-85AFEFEB35A8}"/>
          </ac:spMkLst>
        </pc:spChg>
        <pc:spChg chg="add del mod">
          <ac:chgData name="Marion FETET" userId="95ae07d1-f7b4-4777-aa8c-4eb92bbcfb1b" providerId="ADAL" clId="{6D7A2EF5-87ED-46ED-B707-084A7A4F788F}" dt="2022-10-26T15:44:10.691" v="37" actId="478"/>
          <ac:spMkLst>
            <pc:docMk/>
            <pc:sldMk cId="2204671531" sldId="4417"/>
            <ac:spMk id="13" creationId="{9C489B5A-104D-4AC9-AC63-AE68688F3F3A}"/>
          </ac:spMkLst>
        </pc:spChg>
        <pc:graphicFrameChg chg="add mod">
          <ac:chgData name="Marion FETET" userId="95ae07d1-f7b4-4777-aa8c-4eb92bbcfb1b" providerId="ADAL" clId="{6D7A2EF5-87ED-46ED-B707-084A7A4F788F}" dt="2022-10-26T15:40:19.018" v="6" actId="1076"/>
          <ac:graphicFrameMkLst>
            <pc:docMk/>
            <pc:sldMk cId="2204671531" sldId="4417"/>
            <ac:graphicFrameMk id="4" creationId="{0D494406-1570-432A-BC73-46697E550C12}"/>
          </ac:graphicFrameMkLst>
        </pc:graphicFrameChg>
        <pc:graphicFrameChg chg="add mod modGraphic">
          <ac:chgData name="Marion FETET" userId="95ae07d1-f7b4-4777-aa8c-4eb92bbcfb1b" providerId="ADAL" clId="{6D7A2EF5-87ED-46ED-B707-084A7A4F788F}" dt="2022-10-26T15:40:31.708" v="12" actId="403"/>
          <ac:graphicFrameMkLst>
            <pc:docMk/>
            <pc:sldMk cId="2204671531" sldId="4417"/>
            <ac:graphicFrameMk id="5" creationId="{6DFC7CC4-BA8D-4124-BBB5-07DC2146A333}"/>
          </ac:graphicFrameMkLst>
        </pc:graphicFrameChg>
        <pc:picChg chg="add del mod">
          <ac:chgData name="Marion FETET" userId="95ae07d1-f7b4-4777-aa8c-4eb92bbcfb1b" providerId="ADAL" clId="{6D7A2EF5-87ED-46ED-B707-084A7A4F788F}" dt="2022-10-26T15:42:06.544" v="18" actId="478"/>
          <ac:picMkLst>
            <pc:docMk/>
            <pc:sldMk cId="2204671531" sldId="4417"/>
            <ac:picMk id="7" creationId="{66B24FEB-9E2B-4E87-B1AC-8255FB610EF9}"/>
          </ac:picMkLst>
        </pc:picChg>
        <pc:picChg chg="add del mod">
          <ac:chgData name="Marion FETET" userId="95ae07d1-f7b4-4777-aa8c-4eb92bbcfb1b" providerId="ADAL" clId="{6D7A2EF5-87ED-46ED-B707-084A7A4F788F}" dt="2022-10-26T15:42:41.089" v="24" actId="478"/>
          <ac:picMkLst>
            <pc:docMk/>
            <pc:sldMk cId="2204671531" sldId="4417"/>
            <ac:picMk id="9" creationId="{C40C1180-2718-4191-B92D-47ED49E2B1DA}"/>
          </ac:picMkLst>
        </pc:picChg>
        <pc:picChg chg="add mod">
          <ac:chgData name="Marion FETET" userId="95ae07d1-f7b4-4777-aa8c-4eb92bbcfb1b" providerId="ADAL" clId="{6D7A2EF5-87ED-46ED-B707-084A7A4F788F}" dt="2022-10-26T15:43:45.514" v="34" actId="1076"/>
          <ac:picMkLst>
            <pc:docMk/>
            <pc:sldMk cId="2204671531" sldId="4417"/>
            <ac:picMk id="11" creationId="{5EFBD809-7E12-4098-BC82-02CF1768FA46}"/>
          </ac:picMkLst>
        </pc:picChg>
        <pc:picChg chg="add mod">
          <ac:chgData name="Marion FETET" userId="95ae07d1-f7b4-4777-aa8c-4eb92bbcfb1b" providerId="ADAL" clId="{6D7A2EF5-87ED-46ED-B707-084A7A4F788F}" dt="2022-10-26T15:43:54.263" v="35" actId="14861"/>
          <ac:picMkLst>
            <pc:docMk/>
            <pc:sldMk cId="2204671531" sldId="4417"/>
            <ac:picMk id="1025" creationId="{366BD5B6-A6D1-43B1-B4A4-EED5528DFFBB}"/>
          </ac:picMkLst>
        </pc:picChg>
      </pc:sldChg>
    </pc:docChg>
  </pc:docChgLst>
  <pc:docChgLst>
    <pc:chgData name="Aurore COLIN" userId="2b796b35-8c2e-4666-99fd-9af50b8a1fb9" providerId="ADAL" clId="{368394C1-9C5F-4ECF-AAA6-473E948AD491}"/>
    <pc:docChg chg="custSel modSld">
      <pc:chgData name="Aurore COLIN" userId="2b796b35-8c2e-4666-99fd-9af50b8a1fb9" providerId="ADAL" clId="{368394C1-9C5F-4ECF-AAA6-473E948AD491}" dt="2022-03-01T18:19:40.816" v="4" actId="478"/>
      <pc:docMkLst>
        <pc:docMk/>
      </pc:docMkLst>
      <pc:sldChg chg="addSp delSp modSp mod">
        <pc:chgData name="Aurore COLIN" userId="2b796b35-8c2e-4666-99fd-9af50b8a1fb9" providerId="ADAL" clId="{368394C1-9C5F-4ECF-AAA6-473E948AD491}" dt="2022-03-01T18:19:40.816" v="4" actId="478"/>
        <pc:sldMkLst>
          <pc:docMk/>
          <pc:sldMk cId="2626431813" sldId="343"/>
        </pc:sldMkLst>
        <pc:spChg chg="mod">
          <ac:chgData name="Aurore COLIN" userId="2b796b35-8c2e-4666-99fd-9af50b8a1fb9" providerId="ADAL" clId="{368394C1-9C5F-4ECF-AAA6-473E948AD491}" dt="2022-03-01T18:19:35.334" v="2" actId="14100"/>
          <ac:spMkLst>
            <pc:docMk/>
            <pc:sldMk cId="2626431813" sldId="343"/>
            <ac:spMk id="4" creationId="{00000000-0000-0000-0000-000000000000}"/>
          </ac:spMkLst>
        </pc:spChg>
        <pc:spChg chg="del">
          <ac:chgData name="Aurore COLIN" userId="2b796b35-8c2e-4666-99fd-9af50b8a1fb9" providerId="ADAL" clId="{368394C1-9C5F-4ECF-AAA6-473E948AD491}" dt="2022-03-01T18:19:37.122" v="3" actId="478"/>
          <ac:spMkLst>
            <pc:docMk/>
            <pc:sldMk cId="2626431813" sldId="343"/>
            <ac:spMk id="5" creationId="{00000000-0000-0000-0000-000000000000}"/>
          </ac:spMkLst>
        </pc:spChg>
        <pc:spChg chg="add del mod">
          <ac:chgData name="Aurore COLIN" userId="2b796b35-8c2e-4666-99fd-9af50b8a1fb9" providerId="ADAL" clId="{368394C1-9C5F-4ECF-AAA6-473E948AD491}" dt="2022-03-01T18:19:40.816" v="4" actId="478"/>
          <ac:spMkLst>
            <pc:docMk/>
            <pc:sldMk cId="2626431813" sldId="343"/>
            <ac:spMk id="7" creationId="{BD2017F6-7C2A-4D6E-8729-EC4A73121C32}"/>
          </ac:spMkLst>
        </pc:spChg>
      </pc:sldChg>
    </pc:docChg>
  </pc:docChgLst>
  <pc:docChgLst>
    <pc:chgData name="Aurore COLIN" userId="2b796b35-8c2e-4666-99fd-9af50b8a1fb9" providerId="ADAL" clId="{8A66E0BA-BB3E-48F5-AE72-7AFF02D7D8CD}"/>
    <pc:docChg chg="addSld delSld modSld">
      <pc:chgData name="Aurore COLIN" userId="2b796b35-8c2e-4666-99fd-9af50b8a1fb9" providerId="ADAL" clId="{8A66E0BA-BB3E-48F5-AE72-7AFF02D7D8CD}" dt="2022-09-29T10:23:22.990" v="1"/>
      <pc:docMkLst>
        <pc:docMk/>
      </pc:docMkLst>
      <pc:sldChg chg="add">
        <pc:chgData name="Aurore COLIN" userId="2b796b35-8c2e-4666-99fd-9af50b8a1fb9" providerId="ADAL" clId="{8A66E0BA-BB3E-48F5-AE72-7AFF02D7D8CD}" dt="2022-09-29T10:23:22.990" v="1"/>
        <pc:sldMkLst>
          <pc:docMk/>
          <pc:sldMk cId="3930710337" sldId="706"/>
        </pc:sldMkLst>
      </pc:sldChg>
      <pc:sldChg chg="del">
        <pc:chgData name="Aurore COLIN" userId="2b796b35-8c2e-4666-99fd-9af50b8a1fb9" providerId="ADAL" clId="{8A66E0BA-BB3E-48F5-AE72-7AFF02D7D8CD}" dt="2022-09-29T10:23:21.381" v="0" actId="47"/>
        <pc:sldMkLst>
          <pc:docMk/>
          <pc:sldMk cId="3073920564" sldId="4407"/>
        </pc:sldMkLst>
      </pc:sldChg>
    </pc:docChg>
  </pc:docChgLst>
  <pc:docChgLst>
    <pc:chgData name="Marion FETET" userId="95ae07d1-f7b4-4777-aa8c-4eb92bbcfb1b" providerId="ADAL" clId="{048D82DA-9224-415A-B496-B71945AB8590}"/>
    <pc:docChg chg="custSel addSld delSld modSld">
      <pc:chgData name="Marion FETET" userId="95ae07d1-f7b4-4777-aa8c-4eb92bbcfb1b" providerId="ADAL" clId="{048D82DA-9224-415A-B496-B71945AB8590}" dt="2022-10-12T08:46:31.971" v="552" actId="20577"/>
      <pc:docMkLst>
        <pc:docMk/>
      </pc:docMkLst>
      <pc:sldChg chg="modSp add mod">
        <pc:chgData name="Marion FETET" userId="95ae07d1-f7b4-4777-aa8c-4eb92bbcfb1b" providerId="ADAL" clId="{048D82DA-9224-415A-B496-B71945AB8590}" dt="2022-10-12T08:46:31.971" v="552" actId="20577"/>
        <pc:sldMkLst>
          <pc:docMk/>
          <pc:sldMk cId="2858584754" sldId="813"/>
        </pc:sldMkLst>
        <pc:spChg chg="mod">
          <ac:chgData name="Marion FETET" userId="95ae07d1-f7b4-4777-aa8c-4eb92bbcfb1b" providerId="ADAL" clId="{048D82DA-9224-415A-B496-B71945AB8590}" dt="2022-10-12T08:46:31.971" v="552" actId="20577"/>
          <ac:spMkLst>
            <pc:docMk/>
            <pc:sldMk cId="2858584754" sldId="813"/>
            <ac:spMk id="3" creationId="{00000000-0000-0000-0000-000000000000}"/>
          </ac:spMkLst>
        </pc:spChg>
      </pc:sldChg>
      <pc:sldChg chg="modSp mod">
        <pc:chgData name="Marion FETET" userId="95ae07d1-f7b4-4777-aa8c-4eb92bbcfb1b" providerId="ADAL" clId="{048D82DA-9224-415A-B496-B71945AB8590}" dt="2022-10-12T08:40:19.867" v="508" actId="20577"/>
        <pc:sldMkLst>
          <pc:docMk/>
          <pc:sldMk cId="1436384945" sldId="4429"/>
        </pc:sldMkLst>
        <pc:spChg chg="mod">
          <ac:chgData name="Marion FETET" userId="95ae07d1-f7b4-4777-aa8c-4eb92bbcfb1b" providerId="ADAL" clId="{048D82DA-9224-415A-B496-B71945AB8590}" dt="2022-10-12T08:40:19.867" v="508" actId="20577"/>
          <ac:spMkLst>
            <pc:docMk/>
            <pc:sldMk cId="1436384945" sldId="4429"/>
            <ac:spMk id="7" creationId="{81218797-4D0D-B3EA-2D50-A1C7581CAE50}"/>
          </ac:spMkLst>
        </pc:spChg>
      </pc:sldChg>
      <pc:sldChg chg="addSp modSp new mod">
        <pc:chgData name="Marion FETET" userId="95ae07d1-f7b4-4777-aa8c-4eb92bbcfb1b" providerId="ADAL" clId="{048D82DA-9224-415A-B496-B71945AB8590}" dt="2022-10-12T08:18:54.865" v="51" actId="20577"/>
        <pc:sldMkLst>
          <pc:docMk/>
          <pc:sldMk cId="3163733542" sldId="4433"/>
        </pc:sldMkLst>
        <pc:spChg chg="mod">
          <ac:chgData name="Marion FETET" userId="95ae07d1-f7b4-4777-aa8c-4eb92bbcfb1b" providerId="ADAL" clId="{048D82DA-9224-415A-B496-B71945AB8590}" dt="2022-10-12T08:18:54.865" v="51" actId="20577"/>
          <ac:spMkLst>
            <pc:docMk/>
            <pc:sldMk cId="3163733542" sldId="4433"/>
            <ac:spMk id="3" creationId="{BBBDE698-022D-4815-93A0-7A5BEFB21061}"/>
          </ac:spMkLst>
        </pc:spChg>
        <pc:picChg chg="add">
          <ac:chgData name="Marion FETET" userId="95ae07d1-f7b4-4777-aa8c-4eb92bbcfb1b" providerId="ADAL" clId="{048D82DA-9224-415A-B496-B71945AB8590}" dt="2022-10-12T08:13:34.684" v="1" actId="22"/>
          <ac:picMkLst>
            <pc:docMk/>
            <pc:sldMk cId="3163733542" sldId="4433"/>
            <ac:picMk id="6" creationId="{E042A7FC-DCFE-4151-AFCE-CB81FCB05149}"/>
          </ac:picMkLst>
        </pc:picChg>
      </pc:sldChg>
      <pc:sldChg chg="addSp modSp new mod">
        <pc:chgData name="Marion FETET" userId="95ae07d1-f7b4-4777-aa8c-4eb92bbcfb1b" providerId="ADAL" clId="{048D82DA-9224-415A-B496-B71945AB8590}" dt="2022-10-12T08:21:28.741" v="72" actId="22"/>
        <pc:sldMkLst>
          <pc:docMk/>
          <pc:sldMk cId="2530289991" sldId="4434"/>
        </pc:sldMkLst>
        <pc:spChg chg="mod">
          <ac:chgData name="Marion FETET" userId="95ae07d1-f7b4-4777-aa8c-4eb92bbcfb1b" providerId="ADAL" clId="{048D82DA-9224-415A-B496-B71945AB8590}" dt="2022-10-12T08:19:04.490" v="71" actId="20577"/>
          <ac:spMkLst>
            <pc:docMk/>
            <pc:sldMk cId="2530289991" sldId="4434"/>
            <ac:spMk id="3" creationId="{71C37C16-55BA-4AD7-B5D1-3E05DA96E5F3}"/>
          </ac:spMkLst>
        </pc:spChg>
        <pc:picChg chg="add">
          <ac:chgData name="Marion FETET" userId="95ae07d1-f7b4-4777-aa8c-4eb92bbcfb1b" providerId="ADAL" clId="{048D82DA-9224-415A-B496-B71945AB8590}" dt="2022-10-12T08:21:28.741" v="72" actId="22"/>
          <ac:picMkLst>
            <pc:docMk/>
            <pc:sldMk cId="2530289991" sldId="4434"/>
            <ac:picMk id="6" creationId="{8D23D3F6-7408-457B-9B51-B3A794D33CC3}"/>
          </ac:picMkLst>
        </pc:picChg>
      </pc:sldChg>
      <pc:sldChg chg="modSp new mod">
        <pc:chgData name="Marion FETET" userId="95ae07d1-f7b4-4777-aa8c-4eb92bbcfb1b" providerId="ADAL" clId="{048D82DA-9224-415A-B496-B71945AB8590}" dt="2022-10-12T08:18:36.940" v="38" actId="20577"/>
        <pc:sldMkLst>
          <pc:docMk/>
          <pc:sldMk cId="62575663" sldId="4435"/>
        </pc:sldMkLst>
        <pc:spChg chg="mod">
          <ac:chgData name="Marion FETET" userId="95ae07d1-f7b4-4777-aa8c-4eb92bbcfb1b" providerId="ADAL" clId="{048D82DA-9224-415A-B496-B71945AB8590}" dt="2022-10-12T08:18:36.940" v="38" actId="20577"/>
          <ac:spMkLst>
            <pc:docMk/>
            <pc:sldMk cId="62575663" sldId="4435"/>
            <ac:spMk id="2" creationId="{07D4380A-80D3-4D26-9DBC-5408797A5C0E}"/>
          </ac:spMkLst>
        </pc:spChg>
        <pc:spChg chg="mod">
          <ac:chgData name="Marion FETET" userId="95ae07d1-f7b4-4777-aa8c-4eb92bbcfb1b" providerId="ADAL" clId="{048D82DA-9224-415A-B496-B71945AB8590}" dt="2022-10-12T08:18:29.899" v="35" actId="20577"/>
          <ac:spMkLst>
            <pc:docMk/>
            <pc:sldMk cId="62575663" sldId="4435"/>
            <ac:spMk id="3" creationId="{9C9B2898-5AEC-4661-8F8A-07EADEB588B4}"/>
          </ac:spMkLst>
        </pc:spChg>
      </pc:sldChg>
      <pc:sldChg chg="addSp modSp new mod">
        <pc:chgData name="Marion FETET" userId="95ae07d1-f7b4-4777-aa8c-4eb92bbcfb1b" providerId="ADAL" clId="{048D82DA-9224-415A-B496-B71945AB8590}" dt="2022-10-12T08:33:14.412" v="103" actId="20577"/>
        <pc:sldMkLst>
          <pc:docMk/>
          <pc:sldMk cId="1372706355" sldId="4436"/>
        </pc:sldMkLst>
        <pc:spChg chg="mod">
          <ac:chgData name="Marion FETET" userId="95ae07d1-f7b4-4777-aa8c-4eb92bbcfb1b" providerId="ADAL" clId="{048D82DA-9224-415A-B496-B71945AB8590}" dt="2022-10-12T08:33:14.412" v="103" actId="20577"/>
          <ac:spMkLst>
            <pc:docMk/>
            <pc:sldMk cId="1372706355" sldId="4436"/>
            <ac:spMk id="3" creationId="{E4B70356-0713-4575-B7EA-9B1B0C046CE4}"/>
          </ac:spMkLst>
        </pc:spChg>
        <pc:picChg chg="add mod">
          <ac:chgData name="Marion FETET" userId="95ae07d1-f7b4-4777-aa8c-4eb92bbcfb1b" providerId="ADAL" clId="{048D82DA-9224-415A-B496-B71945AB8590}" dt="2022-10-12T08:33:08.141" v="75" actId="1076"/>
          <ac:picMkLst>
            <pc:docMk/>
            <pc:sldMk cId="1372706355" sldId="4436"/>
            <ac:picMk id="6" creationId="{E5A2DA97-C05A-4CA0-9356-C61C53CD2591}"/>
          </ac:picMkLst>
        </pc:picChg>
      </pc:sldChg>
      <pc:sldChg chg="new del">
        <pc:chgData name="Marion FETET" userId="95ae07d1-f7b4-4777-aa8c-4eb92bbcfb1b" providerId="ADAL" clId="{048D82DA-9224-415A-B496-B71945AB8590}" dt="2022-10-12T08:46:18.732" v="511" actId="47"/>
        <pc:sldMkLst>
          <pc:docMk/>
          <pc:sldMk cId="3927518645" sldId="4437"/>
        </pc:sldMkLst>
      </pc:sldChg>
    </pc:docChg>
  </pc:docChgLst>
  <pc:docChgLst>
    <pc:chgData name="Aurore COLIN" userId="2b796b35-8c2e-4666-99fd-9af50b8a1fb9" providerId="ADAL" clId="{6B5E46EA-AA41-4CC3-AB53-23028CA54EE4}"/>
    <pc:docChg chg="undo redo custSel addSld delSld modSld sldOrd">
      <pc:chgData name="Aurore COLIN" userId="2b796b35-8c2e-4666-99fd-9af50b8a1fb9" providerId="ADAL" clId="{6B5E46EA-AA41-4CC3-AB53-23028CA54EE4}" dt="2022-03-01T18:17:50.657" v="1614" actId="1076"/>
      <pc:docMkLst>
        <pc:docMk/>
      </pc:docMkLst>
      <pc:sldChg chg="addSp delSp modSp mod">
        <pc:chgData name="Aurore COLIN" userId="2b796b35-8c2e-4666-99fd-9af50b8a1fb9" providerId="ADAL" clId="{6B5E46EA-AA41-4CC3-AB53-23028CA54EE4}" dt="2022-02-15T18:38:29.366" v="532" actId="1076"/>
        <pc:sldMkLst>
          <pc:docMk/>
          <pc:sldMk cId="426484387" sldId="736"/>
        </pc:sldMkLst>
        <pc:graphicFrameChg chg="add mod">
          <ac:chgData name="Aurore COLIN" userId="2b796b35-8c2e-4666-99fd-9af50b8a1fb9" providerId="ADAL" clId="{6B5E46EA-AA41-4CC3-AB53-23028CA54EE4}" dt="2022-02-15T18:38:29.366" v="532" actId="1076"/>
          <ac:graphicFrameMkLst>
            <pc:docMk/>
            <pc:sldMk cId="426484387" sldId="736"/>
            <ac:graphicFrameMk id="6" creationId="{8B5EC9AB-5EFB-4BC8-A1A4-BCB4837E19FA}"/>
          </ac:graphicFrameMkLst>
        </pc:graphicFrameChg>
        <pc:graphicFrameChg chg="del">
          <ac:chgData name="Aurore COLIN" userId="2b796b35-8c2e-4666-99fd-9af50b8a1fb9" providerId="ADAL" clId="{6B5E46EA-AA41-4CC3-AB53-23028CA54EE4}" dt="2022-02-15T18:38:17.131" v="528" actId="21"/>
          <ac:graphicFrameMkLst>
            <pc:docMk/>
            <pc:sldMk cId="426484387" sldId="736"/>
            <ac:graphicFrameMk id="11" creationId="{B79D0492-4731-45C9-95CE-B54FC0C3E9D8}"/>
          </ac:graphicFrameMkLst>
        </pc:graphicFrameChg>
      </pc:sldChg>
      <pc:sldChg chg="modSp mod">
        <pc:chgData name="Aurore COLIN" userId="2b796b35-8c2e-4666-99fd-9af50b8a1fb9" providerId="ADAL" clId="{6B5E46EA-AA41-4CC3-AB53-23028CA54EE4}" dt="2022-02-15T18:48:02.337" v="1059" actId="20577"/>
        <pc:sldMkLst>
          <pc:docMk/>
          <pc:sldMk cId="4093156475" sldId="742"/>
        </pc:sldMkLst>
        <pc:spChg chg="mod">
          <ac:chgData name="Aurore COLIN" userId="2b796b35-8c2e-4666-99fd-9af50b8a1fb9" providerId="ADAL" clId="{6B5E46EA-AA41-4CC3-AB53-23028CA54EE4}" dt="2022-02-15T18:48:02.337" v="1059" actId="20577"/>
          <ac:spMkLst>
            <pc:docMk/>
            <pc:sldMk cId="4093156475" sldId="742"/>
            <ac:spMk id="10" creationId="{16729240-8976-4013-B315-C4F82DA47842}"/>
          </ac:spMkLst>
        </pc:spChg>
      </pc:sldChg>
      <pc:sldChg chg="addSp delSp modSp mod">
        <pc:chgData name="Aurore COLIN" userId="2b796b35-8c2e-4666-99fd-9af50b8a1fb9" providerId="ADAL" clId="{6B5E46EA-AA41-4CC3-AB53-23028CA54EE4}" dt="2022-02-15T18:38:32.618" v="533" actId="1076"/>
        <pc:sldMkLst>
          <pc:docMk/>
          <pc:sldMk cId="2101719837" sldId="743"/>
        </pc:sldMkLst>
        <pc:graphicFrameChg chg="add mod">
          <ac:chgData name="Aurore COLIN" userId="2b796b35-8c2e-4666-99fd-9af50b8a1fb9" providerId="ADAL" clId="{6B5E46EA-AA41-4CC3-AB53-23028CA54EE4}" dt="2022-02-15T18:38:32.618" v="533" actId="1076"/>
          <ac:graphicFrameMkLst>
            <pc:docMk/>
            <pc:sldMk cId="2101719837" sldId="743"/>
            <ac:graphicFrameMk id="6" creationId="{41980085-E686-474C-99F1-5634DF95123F}"/>
          </ac:graphicFrameMkLst>
        </pc:graphicFrameChg>
        <pc:graphicFrameChg chg="del">
          <ac:chgData name="Aurore COLIN" userId="2b796b35-8c2e-4666-99fd-9af50b8a1fb9" providerId="ADAL" clId="{6B5E46EA-AA41-4CC3-AB53-23028CA54EE4}" dt="2022-02-15T18:38:23.614" v="530" actId="21"/>
          <ac:graphicFrameMkLst>
            <pc:docMk/>
            <pc:sldMk cId="2101719837" sldId="743"/>
            <ac:graphicFrameMk id="11" creationId="{B79D0492-4731-45C9-95CE-B54FC0C3E9D8}"/>
          </ac:graphicFrameMkLst>
        </pc:graphicFrameChg>
      </pc:sldChg>
      <pc:sldChg chg="modSp mod">
        <pc:chgData name="Aurore COLIN" userId="2b796b35-8c2e-4666-99fd-9af50b8a1fb9" providerId="ADAL" clId="{6B5E46EA-AA41-4CC3-AB53-23028CA54EE4}" dt="2022-02-15T18:31:17.923" v="62" actId="1076"/>
        <pc:sldMkLst>
          <pc:docMk/>
          <pc:sldMk cId="1271572930" sldId="746"/>
        </pc:sldMkLst>
        <pc:spChg chg="mod">
          <ac:chgData name="Aurore COLIN" userId="2b796b35-8c2e-4666-99fd-9af50b8a1fb9" providerId="ADAL" clId="{6B5E46EA-AA41-4CC3-AB53-23028CA54EE4}" dt="2022-02-15T18:31:17.923" v="62" actId="1076"/>
          <ac:spMkLst>
            <pc:docMk/>
            <pc:sldMk cId="1271572930" sldId="746"/>
            <ac:spMk id="6" creationId="{E1815341-7CE4-434F-A901-13FEDD562B48}"/>
          </ac:spMkLst>
        </pc:spChg>
      </pc:sldChg>
      <pc:sldChg chg="del">
        <pc:chgData name="Aurore COLIN" userId="2b796b35-8c2e-4666-99fd-9af50b8a1fb9" providerId="ADAL" clId="{6B5E46EA-AA41-4CC3-AB53-23028CA54EE4}" dt="2022-02-15T18:32:09.168" v="99" actId="2696"/>
        <pc:sldMkLst>
          <pc:docMk/>
          <pc:sldMk cId="345493234" sldId="747"/>
        </pc:sldMkLst>
      </pc:sldChg>
      <pc:sldChg chg="addSp delSp modSp add mod">
        <pc:chgData name="Aurore COLIN" userId="2b796b35-8c2e-4666-99fd-9af50b8a1fb9" providerId="ADAL" clId="{6B5E46EA-AA41-4CC3-AB53-23028CA54EE4}" dt="2022-02-15T18:34:48.416" v="108" actId="478"/>
        <pc:sldMkLst>
          <pc:docMk/>
          <pc:sldMk cId="3369849043" sldId="747"/>
        </pc:sldMkLst>
        <pc:spChg chg="add del mod">
          <ac:chgData name="Aurore COLIN" userId="2b796b35-8c2e-4666-99fd-9af50b8a1fb9" providerId="ADAL" clId="{6B5E46EA-AA41-4CC3-AB53-23028CA54EE4}" dt="2022-02-15T18:34:48.416" v="108" actId="478"/>
          <ac:spMkLst>
            <pc:docMk/>
            <pc:sldMk cId="3369849043" sldId="747"/>
            <ac:spMk id="3" creationId="{CCC455C8-980D-45A0-8889-E95441949F0B}"/>
          </ac:spMkLst>
        </pc:spChg>
        <pc:spChg chg="del">
          <ac:chgData name="Aurore COLIN" userId="2b796b35-8c2e-4666-99fd-9af50b8a1fb9" providerId="ADAL" clId="{6B5E46EA-AA41-4CC3-AB53-23028CA54EE4}" dt="2022-02-15T18:34:41.467" v="106" actId="478"/>
          <ac:spMkLst>
            <pc:docMk/>
            <pc:sldMk cId="3369849043" sldId="747"/>
            <ac:spMk id="8" creationId="{AFB96182-919B-4AA8-9083-E9AF501AFC46}"/>
          </ac:spMkLst>
        </pc:spChg>
        <pc:spChg chg="add mod">
          <ac:chgData name="Aurore COLIN" userId="2b796b35-8c2e-4666-99fd-9af50b8a1fb9" providerId="ADAL" clId="{6B5E46EA-AA41-4CC3-AB53-23028CA54EE4}" dt="2022-02-15T18:34:42.756" v="107"/>
          <ac:spMkLst>
            <pc:docMk/>
            <pc:sldMk cId="3369849043" sldId="747"/>
            <ac:spMk id="15" creationId="{AFCA264E-F1AE-4439-9CEA-ACE7B6A2D9AC}"/>
          </ac:spMkLst>
        </pc:spChg>
      </pc:sldChg>
      <pc:sldChg chg="addSp modSp mod">
        <pc:chgData name="Aurore COLIN" userId="2b796b35-8c2e-4666-99fd-9af50b8a1fb9" providerId="ADAL" clId="{6B5E46EA-AA41-4CC3-AB53-23028CA54EE4}" dt="2022-03-01T18:17:50.657" v="1614" actId="1076"/>
        <pc:sldMkLst>
          <pc:docMk/>
          <pc:sldMk cId="2538933709" sldId="748"/>
        </pc:sldMkLst>
        <pc:spChg chg="mod">
          <ac:chgData name="Aurore COLIN" userId="2b796b35-8c2e-4666-99fd-9af50b8a1fb9" providerId="ADAL" clId="{6B5E46EA-AA41-4CC3-AB53-23028CA54EE4}" dt="2022-02-15T17:25:12.102" v="37" actId="20577"/>
          <ac:spMkLst>
            <pc:docMk/>
            <pc:sldMk cId="2538933709" sldId="748"/>
            <ac:spMk id="22" creationId="{CCD70A1B-E9B6-4543-8280-F78C60C82312}"/>
          </ac:spMkLst>
        </pc:spChg>
        <pc:picChg chg="mod">
          <ac:chgData name="Aurore COLIN" userId="2b796b35-8c2e-4666-99fd-9af50b8a1fb9" providerId="ADAL" clId="{6B5E46EA-AA41-4CC3-AB53-23028CA54EE4}" dt="2022-03-01T18:17:40.666" v="1610" actId="1076"/>
          <ac:picMkLst>
            <pc:docMk/>
            <pc:sldMk cId="2538933709" sldId="748"/>
            <ac:picMk id="4" creationId="{D6592AE3-74EF-4CD6-AFB5-2510A78EDB60}"/>
          </ac:picMkLst>
        </pc:picChg>
        <pc:picChg chg="mod">
          <ac:chgData name="Aurore COLIN" userId="2b796b35-8c2e-4666-99fd-9af50b8a1fb9" providerId="ADAL" clId="{6B5E46EA-AA41-4CC3-AB53-23028CA54EE4}" dt="2022-03-01T18:17:13.975" v="1600" actId="1076"/>
          <ac:picMkLst>
            <pc:docMk/>
            <pc:sldMk cId="2538933709" sldId="748"/>
            <ac:picMk id="14" creationId="{5464A831-AFE4-4B89-8A1C-03117F3EC6E2}"/>
          </ac:picMkLst>
        </pc:picChg>
        <pc:picChg chg="mod">
          <ac:chgData name="Aurore COLIN" userId="2b796b35-8c2e-4666-99fd-9af50b8a1fb9" providerId="ADAL" clId="{6B5E46EA-AA41-4CC3-AB53-23028CA54EE4}" dt="2022-03-01T18:17:15.859" v="1601" actId="1076"/>
          <ac:picMkLst>
            <pc:docMk/>
            <pc:sldMk cId="2538933709" sldId="748"/>
            <ac:picMk id="15" creationId="{316A0097-8063-4CB6-922C-0AED55567272}"/>
          </ac:picMkLst>
        </pc:picChg>
        <pc:picChg chg="mod">
          <ac:chgData name="Aurore COLIN" userId="2b796b35-8c2e-4666-99fd-9af50b8a1fb9" providerId="ADAL" clId="{6B5E46EA-AA41-4CC3-AB53-23028CA54EE4}" dt="2022-03-01T18:17:26.472" v="1607" actId="1076"/>
          <ac:picMkLst>
            <pc:docMk/>
            <pc:sldMk cId="2538933709" sldId="748"/>
            <ac:picMk id="17" creationId="{1389D643-B1B2-4571-9273-351F321D7702}"/>
          </ac:picMkLst>
        </pc:picChg>
        <pc:picChg chg="mod">
          <ac:chgData name="Aurore COLIN" userId="2b796b35-8c2e-4666-99fd-9af50b8a1fb9" providerId="ADAL" clId="{6B5E46EA-AA41-4CC3-AB53-23028CA54EE4}" dt="2022-03-01T18:17:44.238" v="1611" actId="1076"/>
          <ac:picMkLst>
            <pc:docMk/>
            <pc:sldMk cId="2538933709" sldId="748"/>
            <ac:picMk id="19" creationId="{46F771B8-E0A1-48B6-808D-3E1F2C5FF222}"/>
          </ac:picMkLst>
        </pc:picChg>
        <pc:picChg chg="mod">
          <ac:chgData name="Aurore COLIN" userId="2b796b35-8c2e-4666-99fd-9af50b8a1fb9" providerId="ADAL" clId="{6B5E46EA-AA41-4CC3-AB53-23028CA54EE4}" dt="2022-03-01T18:17:24.351" v="1605" actId="1076"/>
          <ac:picMkLst>
            <pc:docMk/>
            <pc:sldMk cId="2538933709" sldId="748"/>
            <ac:picMk id="23" creationId="{A37A91BF-1A72-4FDC-9DFD-2B40EBED2F66}"/>
          </ac:picMkLst>
        </pc:picChg>
        <pc:picChg chg="add mod">
          <ac:chgData name="Aurore COLIN" userId="2b796b35-8c2e-4666-99fd-9af50b8a1fb9" providerId="ADAL" clId="{6B5E46EA-AA41-4CC3-AB53-23028CA54EE4}" dt="2022-03-01T18:17:50.657" v="1614" actId="1076"/>
          <ac:picMkLst>
            <pc:docMk/>
            <pc:sldMk cId="2538933709" sldId="748"/>
            <ac:picMk id="24" creationId="{91A88505-82BA-4EC8-9977-481B64B79728}"/>
          </ac:picMkLst>
        </pc:picChg>
        <pc:picChg chg="mod">
          <ac:chgData name="Aurore COLIN" userId="2b796b35-8c2e-4666-99fd-9af50b8a1fb9" providerId="ADAL" clId="{6B5E46EA-AA41-4CC3-AB53-23028CA54EE4}" dt="2022-03-01T18:17:48.650" v="1613" actId="1076"/>
          <ac:picMkLst>
            <pc:docMk/>
            <pc:sldMk cId="2538933709" sldId="748"/>
            <ac:picMk id="25" creationId="{17AD615D-E80B-4D73-B971-5939069C1C35}"/>
          </ac:picMkLst>
        </pc:picChg>
        <pc:picChg chg="mod">
          <ac:chgData name="Aurore COLIN" userId="2b796b35-8c2e-4666-99fd-9af50b8a1fb9" providerId="ADAL" clId="{6B5E46EA-AA41-4CC3-AB53-23028CA54EE4}" dt="2022-03-01T18:17:28.847" v="1608" actId="1076"/>
          <ac:picMkLst>
            <pc:docMk/>
            <pc:sldMk cId="2538933709" sldId="748"/>
            <ac:picMk id="27" creationId="{465BD293-BCEE-4FBA-BFA7-713E30BB12BF}"/>
          </ac:picMkLst>
        </pc:picChg>
        <pc:picChg chg="mod">
          <ac:chgData name="Aurore COLIN" userId="2b796b35-8c2e-4666-99fd-9af50b8a1fb9" providerId="ADAL" clId="{6B5E46EA-AA41-4CC3-AB53-23028CA54EE4}" dt="2022-03-01T18:17:06.570" v="1598" actId="1076"/>
          <ac:picMkLst>
            <pc:docMk/>
            <pc:sldMk cId="2538933709" sldId="748"/>
            <ac:picMk id="29" creationId="{B5E90AF3-AF41-4A62-9F0F-AECDB279EA10}"/>
          </ac:picMkLst>
        </pc:picChg>
      </pc:sldChg>
      <pc:sldChg chg="delSp modSp new mod">
        <pc:chgData name="Aurore COLIN" userId="2b796b35-8c2e-4666-99fd-9af50b8a1fb9" providerId="ADAL" clId="{6B5E46EA-AA41-4CC3-AB53-23028CA54EE4}" dt="2022-02-15T18:51:18.617" v="1322" actId="1076"/>
        <pc:sldMkLst>
          <pc:docMk/>
          <pc:sldMk cId="672576542" sldId="749"/>
        </pc:sldMkLst>
        <pc:spChg chg="mod">
          <ac:chgData name="Aurore COLIN" userId="2b796b35-8c2e-4666-99fd-9af50b8a1fb9" providerId="ADAL" clId="{6B5E46EA-AA41-4CC3-AB53-23028CA54EE4}" dt="2022-02-15T18:51:18.617" v="1322" actId="1076"/>
          <ac:spMkLst>
            <pc:docMk/>
            <pc:sldMk cId="672576542" sldId="749"/>
            <ac:spMk id="2" creationId="{E467BC3F-79D3-4640-8C7F-7AD3AE58A4DB}"/>
          </ac:spMkLst>
        </pc:spChg>
        <pc:spChg chg="mod">
          <ac:chgData name="Aurore COLIN" userId="2b796b35-8c2e-4666-99fd-9af50b8a1fb9" providerId="ADAL" clId="{6B5E46EA-AA41-4CC3-AB53-23028CA54EE4}" dt="2022-02-15T18:30:07.230" v="57" actId="1076"/>
          <ac:spMkLst>
            <pc:docMk/>
            <pc:sldMk cId="672576542" sldId="749"/>
            <ac:spMk id="3" creationId="{F409B76B-F79B-4682-BC9C-07AE680ADF89}"/>
          </ac:spMkLst>
        </pc:spChg>
        <pc:spChg chg="del">
          <ac:chgData name="Aurore COLIN" userId="2b796b35-8c2e-4666-99fd-9af50b8a1fb9" providerId="ADAL" clId="{6B5E46EA-AA41-4CC3-AB53-23028CA54EE4}" dt="2022-02-15T18:30:01.345" v="55" actId="478"/>
          <ac:spMkLst>
            <pc:docMk/>
            <pc:sldMk cId="672576542" sldId="749"/>
            <ac:spMk id="4" creationId="{C6F7E076-F5A7-4FB3-BA1D-77F174180803}"/>
          </ac:spMkLst>
        </pc:spChg>
      </pc:sldChg>
      <pc:sldChg chg="add del">
        <pc:chgData name="Aurore COLIN" userId="2b796b35-8c2e-4666-99fd-9af50b8a1fb9" providerId="ADAL" clId="{6B5E46EA-AA41-4CC3-AB53-23028CA54EE4}" dt="2022-02-15T18:30:20.600" v="59" actId="2696"/>
        <pc:sldMkLst>
          <pc:docMk/>
          <pc:sldMk cId="1518176108" sldId="750"/>
        </pc:sldMkLst>
      </pc:sldChg>
      <pc:sldChg chg="modSp add del mod">
        <pc:chgData name="Aurore COLIN" userId="2b796b35-8c2e-4666-99fd-9af50b8a1fb9" providerId="ADAL" clId="{6B5E46EA-AA41-4CC3-AB53-23028CA54EE4}" dt="2022-02-15T18:34:05.056" v="101" actId="47"/>
        <pc:sldMkLst>
          <pc:docMk/>
          <pc:sldMk cId="1835166734" sldId="750"/>
        </pc:sldMkLst>
        <pc:spChg chg="mod">
          <ac:chgData name="Aurore COLIN" userId="2b796b35-8c2e-4666-99fd-9af50b8a1fb9" providerId="ADAL" clId="{6B5E46EA-AA41-4CC3-AB53-23028CA54EE4}" dt="2022-02-15T18:31:42.882" v="65" actId="1076"/>
          <ac:spMkLst>
            <pc:docMk/>
            <pc:sldMk cId="1835166734" sldId="750"/>
            <ac:spMk id="6" creationId="{E1815341-7CE4-434F-A901-13FEDD562B48}"/>
          </ac:spMkLst>
        </pc:spChg>
        <pc:spChg chg="mod">
          <ac:chgData name="Aurore COLIN" userId="2b796b35-8c2e-4666-99fd-9af50b8a1fb9" providerId="ADAL" clId="{6B5E46EA-AA41-4CC3-AB53-23028CA54EE4}" dt="2022-02-15T18:32:01.029" v="98" actId="20577"/>
          <ac:spMkLst>
            <pc:docMk/>
            <pc:sldMk cId="1835166734" sldId="750"/>
            <ac:spMk id="8" creationId="{AFB96182-919B-4AA8-9083-E9AF501AFC46}"/>
          </ac:spMkLst>
        </pc:spChg>
      </pc:sldChg>
      <pc:sldChg chg="addSp delSp modSp add mod">
        <pc:chgData name="Aurore COLIN" userId="2b796b35-8c2e-4666-99fd-9af50b8a1fb9" providerId="ADAL" clId="{6B5E46EA-AA41-4CC3-AB53-23028CA54EE4}" dt="2022-02-15T18:34:37.203" v="105" actId="1076"/>
        <pc:sldMkLst>
          <pc:docMk/>
          <pc:sldMk cId="3904548093" sldId="751"/>
        </pc:sldMkLst>
        <pc:spChg chg="del">
          <ac:chgData name="Aurore COLIN" userId="2b796b35-8c2e-4666-99fd-9af50b8a1fb9" providerId="ADAL" clId="{6B5E46EA-AA41-4CC3-AB53-23028CA54EE4}" dt="2022-02-15T18:34:28.853" v="102" actId="478"/>
          <ac:spMkLst>
            <pc:docMk/>
            <pc:sldMk cId="3904548093" sldId="751"/>
            <ac:spMk id="4" creationId="{A2698318-DB27-4D5B-B640-F9399A470780}"/>
          </ac:spMkLst>
        </pc:spChg>
        <pc:spChg chg="add del mod">
          <ac:chgData name="Aurore COLIN" userId="2b796b35-8c2e-4666-99fd-9af50b8a1fb9" providerId="ADAL" clId="{6B5E46EA-AA41-4CC3-AB53-23028CA54EE4}" dt="2022-02-15T18:34:33.460" v="104" actId="478"/>
          <ac:spMkLst>
            <pc:docMk/>
            <pc:sldMk cId="3904548093" sldId="751"/>
            <ac:spMk id="6" creationId="{9C2A93DE-857B-4F1B-BFB2-62B7ACFE8CBA}"/>
          </ac:spMkLst>
        </pc:spChg>
        <pc:spChg chg="add mod">
          <ac:chgData name="Aurore COLIN" userId="2b796b35-8c2e-4666-99fd-9af50b8a1fb9" providerId="ADAL" clId="{6B5E46EA-AA41-4CC3-AB53-23028CA54EE4}" dt="2022-02-15T18:34:37.203" v="105" actId="1076"/>
          <ac:spMkLst>
            <pc:docMk/>
            <pc:sldMk cId="3904548093" sldId="751"/>
            <ac:spMk id="7" creationId="{D7EB2D62-46FC-4872-9C48-6E0BBB3E49D5}"/>
          </ac:spMkLst>
        </pc:spChg>
      </pc:sldChg>
      <pc:sldChg chg="addSp delSp modSp new mod modClrScheme chgLayout">
        <pc:chgData name="Aurore COLIN" userId="2b796b35-8c2e-4666-99fd-9af50b8a1fb9" providerId="ADAL" clId="{6B5E46EA-AA41-4CC3-AB53-23028CA54EE4}" dt="2022-02-15T18:42:42.284" v="716" actId="1076"/>
        <pc:sldMkLst>
          <pc:docMk/>
          <pc:sldMk cId="1178175432" sldId="752"/>
        </pc:sldMkLst>
        <pc:spChg chg="del">
          <ac:chgData name="Aurore COLIN" userId="2b796b35-8c2e-4666-99fd-9af50b8a1fb9" providerId="ADAL" clId="{6B5E46EA-AA41-4CC3-AB53-23028CA54EE4}" dt="2022-02-15T18:35:27.714" v="110" actId="700"/>
          <ac:spMkLst>
            <pc:docMk/>
            <pc:sldMk cId="1178175432" sldId="752"/>
            <ac:spMk id="2" creationId="{A25A50BC-6E0F-4479-8360-1F7793979A8F}"/>
          </ac:spMkLst>
        </pc:spChg>
        <pc:spChg chg="del mod ord">
          <ac:chgData name="Aurore COLIN" userId="2b796b35-8c2e-4666-99fd-9af50b8a1fb9" providerId="ADAL" clId="{6B5E46EA-AA41-4CC3-AB53-23028CA54EE4}" dt="2022-02-15T18:35:27.714" v="110" actId="700"/>
          <ac:spMkLst>
            <pc:docMk/>
            <pc:sldMk cId="1178175432" sldId="752"/>
            <ac:spMk id="3" creationId="{A4E686C6-DAD6-4E7E-8652-B1791DB53B30}"/>
          </ac:spMkLst>
        </pc:spChg>
        <pc:spChg chg="del">
          <ac:chgData name="Aurore COLIN" userId="2b796b35-8c2e-4666-99fd-9af50b8a1fb9" providerId="ADAL" clId="{6B5E46EA-AA41-4CC3-AB53-23028CA54EE4}" dt="2022-02-15T18:35:27.714" v="110" actId="700"/>
          <ac:spMkLst>
            <pc:docMk/>
            <pc:sldMk cId="1178175432" sldId="752"/>
            <ac:spMk id="4" creationId="{D1BEE4F6-6531-402C-94FE-CC7AA1E6A4C9}"/>
          </ac:spMkLst>
        </pc:spChg>
        <pc:spChg chg="add mod ord">
          <ac:chgData name="Aurore COLIN" userId="2b796b35-8c2e-4666-99fd-9af50b8a1fb9" providerId="ADAL" clId="{6B5E46EA-AA41-4CC3-AB53-23028CA54EE4}" dt="2022-02-15T18:42:04.542" v="707" actId="20577"/>
          <ac:spMkLst>
            <pc:docMk/>
            <pc:sldMk cId="1178175432" sldId="752"/>
            <ac:spMk id="5" creationId="{E63E426F-1CAB-4816-98E0-60426B67C84D}"/>
          </ac:spMkLst>
        </pc:spChg>
        <pc:spChg chg="add del mod ord">
          <ac:chgData name="Aurore COLIN" userId="2b796b35-8c2e-4666-99fd-9af50b8a1fb9" providerId="ADAL" clId="{6B5E46EA-AA41-4CC3-AB53-23028CA54EE4}" dt="2022-02-15T18:36:49.341" v="414" actId="700"/>
          <ac:spMkLst>
            <pc:docMk/>
            <pc:sldMk cId="1178175432" sldId="752"/>
            <ac:spMk id="6" creationId="{FF4DFD3E-5E38-4045-A6D1-5FC044E2D7C4}"/>
          </ac:spMkLst>
        </pc:spChg>
        <pc:spChg chg="add del mod ord">
          <ac:chgData name="Aurore COLIN" userId="2b796b35-8c2e-4666-99fd-9af50b8a1fb9" providerId="ADAL" clId="{6B5E46EA-AA41-4CC3-AB53-23028CA54EE4}" dt="2022-02-15T18:36:49.341" v="414" actId="700"/>
          <ac:spMkLst>
            <pc:docMk/>
            <pc:sldMk cId="1178175432" sldId="752"/>
            <ac:spMk id="7" creationId="{23E45AF7-06EE-4DEE-9FBD-FD58DF97A44D}"/>
          </ac:spMkLst>
        </pc:spChg>
        <pc:spChg chg="add mod ord">
          <ac:chgData name="Aurore COLIN" userId="2b796b35-8c2e-4666-99fd-9af50b8a1fb9" providerId="ADAL" clId="{6B5E46EA-AA41-4CC3-AB53-23028CA54EE4}" dt="2022-02-15T18:42:07.325" v="708" actId="20577"/>
          <ac:spMkLst>
            <pc:docMk/>
            <pc:sldMk cId="1178175432" sldId="752"/>
            <ac:spMk id="8" creationId="{1BD3583A-41D1-4D81-8F46-F9E4BCD30335}"/>
          </ac:spMkLst>
        </pc:spChg>
        <pc:spChg chg="add del mod">
          <ac:chgData name="Aurore COLIN" userId="2b796b35-8c2e-4666-99fd-9af50b8a1fb9" providerId="ADAL" clId="{6B5E46EA-AA41-4CC3-AB53-23028CA54EE4}" dt="2022-02-15T18:41:44.975" v="692" actId="767"/>
          <ac:spMkLst>
            <pc:docMk/>
            <pc:sldMk cId="1178175432" sldId="752"/>
            <ac:spMk id="9" creationId="{EB18DEFB-0149-49C9-85D5-F802523354C9}"/>
          </ac:spMkLst>
        </pc:spChg>
        <pc:spChg chg="add del mod">
          <ac:chgData name="Aurore COLIN" userId="2b796b35-8c2e-4666-99fd-9af50b8a1fb9" providerId="ADAL" clId="{6B5E46EA-AA41-4CC3-AB53-23028CA54EE4}" dt="2022-02-15T18:41:43.602" v="690"/>
          <ac:spMkLst>
            <pc:docMk/>
            <pc:sldMk cId="1178175432" sldId="752"/>
            <ac:spMk id="10" creationId="{D6377D8C-25D3-430C-95A1-8F06C94477FC}"/>
          </ac:spMkLst>
        </pc:spChg>
        <pc:spChg chg="add mod">
          <ac:chgData name="Aurore COLIN" userId="2b796b35-8c2e-4666-99fd-9af50b8a1fb9" providerId="ADAL" clId="{6B5E46EA-AA41-4CC3-AB53-23028CA54EE4}" dt="2022-02-15T18:42:20.809" v="714" actId="1076"/>
          <ac:spMkLst>
            <pc:docMk/>
            <pc:sldMk cId="1178175432" sldId="752"/>
            <ac:spMk id="11" creationId="{C04AB46A-9C69-436B-987A-4B80E57210A3}"/>
          </ac:spMkLst>
        </pc:spChg>
        <pc:spChg chg="mod">
          <ac:chgData name="Aurore COLIN" userId="2b796b35-8c2e-4666-99fd-9af50b8a1fb9" providerId="ADAL" clId="{6B5E46EA-AA41-4CC3-AB53-23028CA54EE4}" dt="2022-02-15T18:42:38.014" v="715"/>
          <ac:spMkLst>
            <pc:docMk/>
            <pc:sldMk cId="1178175432" sldId="752"/>
            <ac:spMk id="14" creationId="{111E4C94-D380-4192-A092-FBB2E3236863}"/>
          </ac:spMkLst>
        </pc:spChg>
        <pc:grpChg chg="add mod">
          <ac:chgData name="Aurore COLIN" userId="2b796b35-8c2e-4666-99fd-9af50b8a1fb9" providerId="ADAL" clId="{6B5E46EA-AA41-4CC3-AB53-23028CA54EE4}" dt="2022-02-15T18:42:42.284" v="716" actId="1076"/>
          <ac:grpSpMkLst>
            <pc:docMk/>
            <pc:sldMk cId="1178175432" sldId="752"/>
            <ac:grpSpMk id="12" creationId="{04000A7D-378F-4778-8C2C-B556E905A235}"/>
          </ac:grpSpMkLst>
        </pc:grpChg>
        <pc:picChg chg="mod">
          <ac:chgData name="Aurore COLIN" userId="2b796b35-8c2e-4666-99fd-9af50b8a1fb9" providerId="ADAL" clId="{6B5E46EA-AA41-4CC3-AB53-23028CA54EE4}" dt="2022-02-15T18:42:38.014" v="715"/>
          <ac:picMkLst>
            <pc:docMk/>
            <pc:sldMk cId="1178175432" sldId="752"/>
            <ac:picMk id="13" creationId="{9312404A-DE48-4A81-9BF2-434A2CED7F8B}"/>
          </ac:picMkLst>
        </pc:picChg>
      </pc:sldChg>
      <pc:sldChg chg="modSp add del mod ord">
        <pc:chgData name="Aurore COLIN" userId="2b796b35-8c2e-4666-99fd-9af50b8a1fb9" providerId="ADAL" clId="{6B5E46EA-AA41-4CC3-AB53-23028CA54EE4}" dt="2022-02-15T18:42:59.719" v="720" actId="47"/>
        <pc:sldMkLst>
          <pc:docMk/>
          <pc:sldMk cId="885746536" sldId="753"/>
        </pc:sldMkLst>
        <pc:spChg chg="mod">
          <ac:chgData name="Aurore COLIN" userId="2b796b35-8c2e-4666-99fd-9af50b8a1fb9" providerId="ADAL" clId="{6B5E46EA-AA41-4CC3-AB53-23028CA54EE4}" dt="2022-02-15T18:41:00" v="676" actId="20577"/>
          <ac:spMkLst>
            <pc:docMk/>
            <pc:sldMk cId="885746536" sldId="753"/>
            <ac:spMk id="5" creationId="{E63E426F-1CAB-4816-98E0-60426B67C84D}"/>
          </ac:spMkLst>
        </pc:spChg>
        <pc:spChg chg="mod">
          <ac:chgData name="Aurore COLIN" userId="2b796b35-8c2e-4666-99fd-9af50b8a1fb9" providerId="ADAL" clId="{6B5E46EA-AA41-4CC3-AB53-23028CA54EE4}" dt="2022-02-15T18:40:20.421" v="578" actId="20577"/>
          <ac:spMkLst>
            <pc:docMk/>
            <pc:sldMk cId="885746536" sldId="753"/>
            <ac:spMk id="8" creationId="{1BD3583A-41D1-4D81-8F46-F9E4BCD30335}"/>
          </ac:spMkLst>
        </pc:spChg>
      </pc:sldChg>
      <pc:sldChg chg="addSp delSp modSp add mod ord">
        <pc:chgData name="Aurore COLIN" userId="2b796b35-8c2e-4666-99fd-9af50b8a1fb9" providerId="ADAL" clId="{6B5E46EA-AA41-4CC3-AB53-23028CA54EE4}" dt="2022-02-15T18:46:06.654" v="883" actId="1038"/>
        <pc:sldMkLst>
          <pc:docMk/>
          <pc:sldMk cId="3705450699" sldId="754"/>
        </pc:sldMkLst>
        <pc:spChg chg="add mod ord">
          <ac:chgData name="Aurore COLIN" userId="2b796b35-8c2e-4666-99fd-9af50b8a1fb9" providerId="ADAL" clId="{6B5E46EA-AA41-4CC3-AB53-23028CA54EE4}" dt="2022-02-15T18:46:06.654" v="883" actId="1038"/>
          <ac:spMkLst>
            <pc:docMk/>
            <pc:sldMk cId="3705450699" sldId="754"/>
            <ac:spMk id="4" creationId="{450FA98E-3595-4679-A98B-D97B745CD73A}"/>
          </ac:spMkLst>
        </pc:spChg>
        <pc:spChg chg="mod">
          <ac:chgData name="Aurore COLIN" userId="2b796b35-8c2e-4666-99fd-9af50b8a1fb9" providerId="ADAL" clId="{6B5E46EA-AA41-4CC3-AB53-23028CA54EE4}" dt="2022-02-15T18:45:57.993" v="874" actId="1076"/>
          <ac:spMkLst>
            <pc:docMk/>
            <pc:sldMk cId="3705450699" sldId="754"/>
            <ac:spMk id="5" creationId="{E63E426F-1CAB-4816-98E0-60426B67C84D}"/>
          </ac:spMkLst>
        </pc:spChg>
        <pc:spChg chg="mod">
          <ac:chgData name="Aurore COLIN" userId="2b796b35-8c2e-4666-99fd-9af50b8a1fb9" providerId="ADAL" clId="{6B5E46EA-AA41-4CC3-AB53-23028CA54EE4}" dt="2022-02-15T18:43:06.614" v="729" actId="5793"/>
          <ac:spMkLst>
            <pc:docMk/>
            <pc:sldMk cId="3705450699" sldId="754"/>
            <ac:spMk id="8" creationId="{1BD3583A-41D1-4D81-8F46-F9E4BCD30335}"/>
          </ac:spMkLst>
        </pc:spChg>
        <pc:spChg chg="del">
          <ac:chgData name="Aurore COLIN" userId="2b796b35-8c2e-4666-99fd-9af50b8a1fb9" providerId="ADAL" clId="{6B5E46EA-AA41-4CC3-AB53-23028CA54EE4}" dt="2022-02-15T18:43:18.001" v="744" actId="478"/>
          <ac:spMkLst>
            <pc:docMk/>
            <pc:sldMk cId="3705450699" sldId="754"/>
            <ac:spMk id="11" creationId="{C04AB46A-9C69-436B-987A-4B80E57210A3}"/>
          </ac:spMkLst>
        </pc:spChg>
        <pc:grpChg chg="del">
          <ac:chgData name="Aurore COLIN" userId="2b796b35-8c2e-4666-99fd-9af50b8a1fb9" providerId="ADAL" clId="{6B5E46EA-AA41-4CC3-AB53-23028CA54EE4}" dt="2022-02-15T18:43:21.076" v="746" actId="478"/>
          <ac:grpSpMkLst>
            <pc:docMk/>
            <pc:sldMk cId="3705450699" sldId="754"/>
            <ac:grpSpMk id="12" creationId="{04000A7D-378F-4778-8C2C-B556E905A235}"/>
          </ac:grpSpMkLst>
        </pc:grpChg>
        <pc:picChg chg="add mod">
          <ac:chgData name="Aurore COLIN" userId="2b796b35-8c2e-4666-99fd-9af50b8a1fb9" providerId="ADAL" clId="{6B5E46EA-AA41-4CC3-AB53-23028CA54EE4}" dt="2022-02-15T18:46:01.018" v="875" actId="1076"/>
          <ac:picMkLst>
            <pc:docMk/>
            <pc:sldMk cId="3705450699" sldId="754"/>
            <ac:picMk id="3" creationId="{F2291685-1CCC-47AB-AF3B-3CB20D06A9EB}"/>
          </ac:picMkLst>
        </pc:picChg>
      </pc:sldChg>
      <pc:sldChg chg="modSp add del mod ord">
        <pc:chgData name="Aurore COLIN" userId="2b796b35-8c2e-4666-99fd-9af50b8a1fb9" providerId="ADAL" clId="{6B5E46EA-AA41-4CC3-AB53-23028CA54EE4}" dt="2022-02-15T18:45:44.744" v="870" actId="2696"/>
        <pc:sldMkLst>
          <pc:docMk/>
          <pc:sldMk cId="2550952345" sldId="755"/>
        </pc:sldMkLst>
        <pc:spChg chg="mod">
          <ac:chgData name="Aurore COLIN" userId="2b796b35-8c2e-4666-99fd-9af50b8a1fb9" providerId="ADAL" clId="{6B5E46EA-AA41-4CC3-AB53-23028CA54EE4}" dt="2022-02-15T18:44:54.300" v="815" actId="20577"/>
          <ac:spMkLst>
            <pc:docMk/>
            <pc:sldMk cId="2550952345" sldId="755"/>
            <ac:spMk id="5" creationId="{E63E426F-1CAB-4816-98E0-60426B67C84D}"/>
          </ac:spMkLst>
        </pc:spChg>
        <pc:spChg chg="mod">
          <ac:chgData name="Aurore COLIN" userId="2b796b35-8c2e-4666-99fd-9af50b8a1fb9" providerId="ADAL" clId="{6B5E46EA-AA41-4CC3-AB53-23028CA54EE4}" dt="2022-02-15T18:44:41.757" v="783" actId="20577"/>
          <ac:spMkLst>
            <pc:docMk/>
            <pc:sldMk cId="2550952345" sldId="755"/>
            <ac:spMk id="8" creationId="{1BD3583A-41D1-4D81-8F46-F9E4BCD30335}"/>
          </ac:spMkLst>
        </pc:spChg>
      </pc:sldChg>
      <pc:sldChg chg="delSp modSp add mod ord">
        <pc:chgData name="Aurore COLIN" userId="2b796b35-8c2e-4666-99fd-9af50b8a1fb9" providerId="ADAL" clId="{6B5E46EA-AA41-4CC3-AB53-23028CA54EE4}" dt="2022-02-15T18:48:57.137" v="1102" actId="20577"/>
        <pc:sldMkLst>
          <pc:docMk/>
          <pc:sldMk cId="503873003" sldId="756"/>
        </pc:sldMkLst>
        <pc:spChg chg="mod">
          <ac:chgData name="Aurore COLIN" userId="2b796b35-8c2e-4666-99fd-9af50b8a1fb9" providerId="ADAL" clId="{6B5E46EA-AA41-4CC3-AB53-23028CA54EE4}" dt="2022-02-15T18:46:15.932" v="885" actId="207"/>
          <ac:spMkLst>
            <pc:docMk/>
            <pc:sldMk cId="503873003" sldId="756"/>
            <ac:spMk id="5" creationId="{E63E426F-1CAB-4816-98E0-60426B67C84D}"/>
          </ac:spMkLst>
        </pc:spChg>
        <pc:spChg chg="mod">
          <ac:chgData name="Aurore COLIN" userId="2b796b35-8c2e-4666-99fd-9af50b8a1fb9" providerId="ADAL" clId="{6B5E46EA-AA41-4CC3-AB53-23028CA54EE4}" dt="2022-02-15T18:48:57.137" v="1102" actId="20577"/>
          <ac:spMkLst>
            <pc:docMk/>
            <pc:sldMk cId="503873003" sldId="756"/>
            <ac:spMk id="8" creationId="{1BD3583A-41D1-4D81-8F46-F9E4BCD30335}"/>
          </ac:spMkLst>
        </pc:spChg>
        <pc:spChg chg="mod">
          <ac:chgData name="Aurore COLIN" userId="2b796b35-8c2e-4666-99fd-9af50b8a1fb9" providerId="ADAL" clId="{6B5E46EA-AA41-4CC3-AB53-23028CA54EE4}" dt="2022-02-15T18:48:50.228" v="1100" actId="20577"/>
          <ac:spMkLst>
            <pc:docMk/>
            <pc:sldMk cId="503873003" sldId="756"/>
            <ac:spMk id="11" creationId="{C04AB46A-9C69-436B-987A-4B80E57210A3}"/>
          </ac:spMkLst>
        </pc:spChg>
        <pc:grpChg chg="del">
          <ac:chgData name="Aurore COLIN" userId="2b796b35-8c2e-4666-99fd-9af50b8a1fb9" providerId="ADAL" clId="{6B5E46EA-AA41-4CC3-AB53-23028CA54EE4}" dt="2022-02-15T18:45:23.838" v="837" actId="478"/>
          <ac:grpSpMkLst>
            <pc:docMk/>
            <pc:sldMk cId="503873003" sldId="756"/>
            <ac:grpSpMk id="12" creationId="{04000A7D-378F-4778-8C2C-B556E905A235}"/>
          </ac:grpSpMkLst>
        </pc:grpChg>
      </pc:sldChg>
      <pc:sldChg chg="modSp add mod ord">
        <pc:chgData name="Aurore COLIN" userId="2b796b35-8c2e-4666-99fd-9af50b8a1fb9" providerId="ADAL" clId="{6B5E46EA-AA41-4CC3-AB53-23028CA54EE4}" dt="2022-02-15T18:50:34.661" v="1302" actId="20577"/>
        <pc:sldMkLst>
          <pc:docMk/>
          <pc:sldMk cId="686381018" sldId="757"/>
        </pc:sldMkLst>
        <pc:spChg chg="mod">
          <ac:chgData name="Aurore COLIN" userId="2b796b35-8c2e-4666-99fd-9af50b8a1fb9" providerId="ADAL" clId="{6B5E46EA-AA41-4CC3-AB53-23028CA54EE4}" dt="2022-02-15T18:50:31.120" v="1300" actId="207"/>
          <ac:spMkLst>
            <pc:docMk/>
            <pc:sldMk cId="686381018" sldId="757"/>
            <ac:spMk id="5" creationId="{E63E426F-1CAB-4816-98E0-60426B67C84D}"/>
          </ac:spMkLst>
        </pc:spChg>
        <pc:spChg chg="mod">
          <ac:chgData name="Aurore COLIN" userId="2b796b35-8c2e-4666-99fd-9af50b8a1fb9" providerId="ADAL" clId="{6B5E46EA-AA41-4CC3-AB53-23028CA54EE4}" dt="2022-02-15T18:50:34.661" v="1302" actId="20577"/>
          <ac:spMkLst>
            <pc:docMk/>
            <pc:sldMk cId="686381018" sldId="757"/>
            <ac:spMk id="8" creationId="{1BD3583A-41D1-4D81-8F46-F9E4BCD30335}"/>
          </ac:spMkLst>
        </pc:spChg>
        <pc:spChg chg="mod">
          <ac:chgData name="Aurore COLIN" userId="2b796b35-8c2e-4666-99fd-9af50b8a1fb9" providerId="ADAL" clId="{6B5E46EA-AA41-4CC3-AB53-23028CA54EE4}" dt="2022-02-15T18:50:23.624" v="1298" actId="20577"/>
          <ac:spMkLst>
            <pc:docMk/>
            <pc:sldMk cId="686381018" sldId="757"/>
            <ac:spMk id="11" creationId="{C04AB46A-9C69-436B-987A-4B80E57210A3}"/>
          </ac:spMkLst>
        </pc:spChg>
      </pc:sldChg>
      <pc:sldChg chg="addSp delSp modSp new mod">
        <pc:chgData name="Aurore COLIN" userId="2b796b35-8c2e-4666-99fd-9af50b8a1fb9" providerId="ADAL" clId="{6B5E46EA-AA41-4CC3-AB53-23028CA54EE4}" dt="2022-02-15T19:04:45.057" v="1590" actId="207"/>
        <pc:sldMkLst>
          <pc:docMk/>
          <pc:sldMk cId="1813869419" sldId="758"/>
        </pc:sldMkLst>
        <pc:spChg chg="del">
          <ac:chgData name="Aurore COLIN" userId="2b796b35-8c2e-4666-99fd-9af50b8a1fb9" providerId="ADAL" clId="{6B5E46EA-AA41-4CC3-AB53-23028CA54EE4}" dt="2022-02-15T19:02:17.618" v="1362" actId="478"/>
          <ac:spMkLst>
            <pc:docMk/>
            <pc:sldMk cId="1813869419" sldId="758"/>
            <ac:spMk id="2" creationId="{2D2BFA1A-C30D-4B34-8A86-268F8C3A3DFD}"/>
          </ac:spMkLst>
        </pc:spChg>
        <pc:spChg chg="mod">
          <ac:chgData name="Aurore COLIN" userId="2b796b35-8c2e-4666-99fd-9af50b8a1fb9" providerId="ADAL" clId="{6B5E46EA-AA41-4CC3-AB53-23028CA54EE4}" dt="2022-02-15T19:03:35.700" v="1450" actId="20577"/>
          <ac:spMkLst>
            <pc:docMk/>
            <pc:sldMk cId="1813869419" sldId="758"/>
            <ac:spMk id="3" creationId="{9251EAF6-D5BB-4733-8A45-3161FE98C355}"/>
          </ac:spMkLst>
        </pc:spChg>
        <pc:spChg chg="del">
          <ac:chgData name="Aurore COLIN" userId="2b796b35-8c2e-4666-99fd-9af50b8a1fb9" providerId="ADAL" clId="{6B5E46EA-AA41-4CC3-AB53-23028CA54EE4}" dt="2022-02-15T18:51:40.873" v="1359" actId="478"/>
          <ac:spMkLst>
            <pc:docMk/>
            <pc:sldMk cId="1813869419" sldId="758"/>
            <ac:spMk id="4" creationId="{D59640AB-A221-474B-9066-AD740183A732}"/>
          </ac:spMkLst>
        </pc:spChg>
        <pc:spChg chg="add mod">
          <ac:chgData name="Aurore COLIN" userId="2b796b35-8c2e-4666-99fd-9af50b8a1fb9" providerId="ADAL" clId="{6B5E46EA-AA41-4CC3-AB53-23028CA54EE4}" dt="2022-02-15T19:04:45.057" v="1590" actId="207"/>
          <ac:spMkLst>
            <pc:docMk/>
            <pc:sldMk cId="1813869419" sldId="758"/>
            <ac:spMk id="6" creationId="{58A67C07-9322-4538-8ACD-4AEFCE09877D}"/>
          </ac:spMkLst>
        </pc:spChg>
        <pc:picChg chg="add mod">
          <ac:chgData name="Aurore COLIN" userId="2b796b35-8c2e-4666-99fd-9af50b8a1fb9" providerId="ADAL" clId="{6B5E46EA-AA41-4CC3-AB53-23028CA54EE4}" dt="2022-02-15T19:03:37.849" v="1451" actId="1076"/>
          <ac:picMkLst>
            <pc:docMk/>
            <pc:sldMk cId="1813869419" sldId="758"/>
            <ac:picMk id="5" creationId="{7CA76CD4-B684-455C-AD83-617C97A5B58D}"/>
          </ac:picMkLst>
        </pc:picChg>
      </pc:sldChg>
    </pc:docChg>
  </pc:docChgLst>
  <pc:docChgLst>
    <pc:chgData name="Aurore COLIN" userId="2b796b35-8c2e-4666-99fd-9af50b8a1fb9" providerId="ADAL" clId="{9A03A37B-EF6E-4627-9986-A2F581841B51}"/>
    <pc:docChg chg="modSld">
      <pc:chgData name="Aurore COLIN" userId="2b796b35-8c2e-4666-99fd-9af50b8a1fb9" providerId="ADAL" clId="{9A03A37B-EF6E-4627-9986-A2F581841B51}" dt="2021-11-03T09:01:14.831" v="0" actId="1076"/>
      <pc:docMkLst>
        <pc:docMk/>
      </pc:docMkLst>
      <pc:sldChg chg="modSp mod">
        <pc:chgData name="Aurore COLIN" userId="2b796b35-8c2e-4666-99fd-9af50b8a1fb9" providerId="ADAL" clId="{9A03A37B-EF6E-4627-9986-A2F581841B51}" dt="2021-11-03T09:01:14.831" v="0" actId="1076"/>
        <pc:sldMkLst>
          <pc:docMk/>
          <pc:sldMk cId="501874370" sldId="731"/>
        </pc:sldMkLst>
        <pc:spChg chg="mod">
          <ac:chgData name="Aurore COLIN" userId="2b796b35-8c2e-4666-99fd-9af50b8a1fb9" providerId="ADAL" clId="{9A03A37B-EF6E-4627-9986-A2F581841B51}" dt="2021-11-03T09:01:14.831" v="0" actId="1076"/>
          <ac:spMkLst>
            <pc:docMk/>
            <pc:sldMk cId="501874370" sldId="731"/>
            <ac:spMk id="2" creationId="{00000000-0000-0000-0000-000000000000}"/>
          </ac:spMkLst>
        </pc:spChg>
      </pc:sldChg>
    </pc:docChg>
  </pc:docChgLst>
  <pc:docChgLst>
    <pc:chgData name="Aurore COLIN" userId="2b796b35-8c2e-4666-99fd-9af50b8a1fb9" providerId="ADAL" clId="{DF9E42A7-33CC-426A-B8BE-128D92EAC870}"/>
    <pc:docChg chg="delSld">
      <pc:chgData name="Aurore COLIN" userId="2b796b35-8c2e-4666-99fd-9af50b8a1fb9" providerId="ADAL" clId="{DF9E42A7-33CC-426A-B8BE-128D92EAC870}" dt="2022-01-12T12:59:53.594" v="6" actId="47"/>
      <pc:docMkLst>
        <pc:docMk/>
      </pc:docMkLst>
      <pc:sldChg chg="del">
        <pc:chgData name="Aurore COLIN" userId="2b796b35-8c2e-4666-99fd-9af50b8a1fb9" providerId="ADAL" clId="{DF9E42A7-33CC-426A-B8BE-128D92EAC870}" dt="2022-01-12T12:59:13.392" v="0" actId="2696"/>
        <pc:sldMkLst>
          <pc:docMk/>
          <pc:sldMk cId="3891590876" sldId="349"/>
        </pc:sldMkLst>
      </pc:sldChg>
      <pc:sldChg chg="del">
        <pc:chgData name="Aurore COLIN" userId="2b796b35-8c2e-4666-99fd-9af50b8a1fb9" providerId="ADAL" clId="{DF9E42A7-33CC-426A-B8BE-128D92EAC870}" dt="2022-01-12T12:59:47.750" v="2" actId="47"/>
        <pc:sldMkLst>
          <pc:docMk/>
          <pc:sldMk cId="3861480008" sldId="700"/>
        </pc:sldMkLst>
      </pc:sldChg>
      <pc:sldChg chg="del">
        <pc:chgData name="Aurore COLIN" userId="2b796b35-8c2e-4666-99fd-9af50b8a1fb9" providerId="ADAL" clId="{DF9E42A7-33CC-426A-B8BE-128D92EAC870}" dt="2022-01-12T12:59:46.234" v="1" actId="47"/>
        <pc:sldMkLst>
          <pc:docMk/>
          <pc:sldMk cId="44782453" sldId="701"/>
        </pc:sldMkLst>
      </pc:sldChg>
      <pc:sldChg chg="del">
        <pc:chgData name="Aurore COLIN" userId="2b796b35-8c2e-4666-99fd-9af50b8a1fb9" providerId="ADAL" clId="{DF9E42A7-33CC-426A-B8BE-128D92EAC870}" dt="2022-01-12T12:59:50.422" v="4" actId="47"/>
        <pc:sldMkLst>
          <pc:docMk/>
          <pc:sldMk cId="1430715985" sldId="702"/>
        </pc:sldMkLst>
      </pc:sldChg>
      <pc:sldChg chg="del">
        <pc:chgData name="Aurore COLIN" userId="2b796b35-8c2e-4666-99fd-9af50b8a1fb9" providerId="ADAL" clId="{DF9E42A7-33CC-426A-B8BE-128D92EAC870}" dt="2022-01-12T12:59:50.964" v="5" actId="47"/>
        <pc:sldMkLst>
          <pc:docMk/>
          <pc:sldMk cId="300575824" sldId="713"/>
        </pc:sldMkLst>
      </pc:sldChg>
      <pc:sldChg chg="del">
        <pc:chgData name="Aurore COLIN" userId="2b796b35-8c2e-4666-99fd-9af50b8a1fb9" providerId="ADAL" clId="{DF9E42A7-33CC-426A-B8BE-128D92EAC870}" dt="2022-01-12T12:59:53.594" v="6" actId="47"/>
        <pc:sldMkLst>
          <pc:docMk/>
          <pc:sldMk cId="2885429804" sldId="714"/>
        </pc:sldMkLst>
      </pc:sldChg>
      <pc:sldChg chg="del">
        <pc:chgData name="Aurore COLIN" userId="2b796b35-8c2e-4666-99fd-9af50b8a1fb9" providerId="ADAL" clId="{DF9E42A7-33CC-426A-B8BE-128D92EAC870}" dt="2022-01-12T12:59:48.603" v="3" actId="47"/>
        <pc:sldMkLst>
          <pc:docMk/>
          <pc:sldMk cId="4234654542" sldId="716"/>
        </pc:sldMkLst>
      </pc:sldChg>
    </pc:docChg>
  </pc:docChgLst>
  <pc:docChgLst>
    <pc:chgData name="Axel ERBA" userId="9c1bb605-4919-4c74-a486-41e4f4341ad8" providerId="ADAL" clId="{42F0A0E5-8C16-4372-AA57-BBB682E720E5}"/>
    <pc:docChg chg="undo custSel addSld delSld modSld">
      <pc:chgData name="Axel ERBA" userId="9c1bb605-4919-4c74-a486-41e4f4341ad8" providerId="ADAL" clId="{42F0A0E5-8C16-4372-AA57-BBB682E720E5}" dt="2022-02-10T16:46:55.165" v="1136" actId="20577"/>
      <pc:docMkLst>
        <pc:docMk/>
      </pc:docMkLst>
      <pc:sldChg chg="modSp mod">
        <pc:chgData name="Axel ERBA" userId="9c1bb605-4919-4c74-a486-41e4f4341ad8" providerId="ADAL" clId="{42F0A0E5-8C16-4372-AA57-BBB682E720E5}" dt="2022-02-10T16:29:11.588" v="338" actId="20577"/>
        <pc:sldMkLst>
          <pc:docMk/>
          <pc:sldMk cId="2626431813" sldId="343"/>
        </pc:sldMkLst>
        <pc:spChg chg="mod">
          <ac:chgData name="Axel ERBA" userId="9c1bb605-4919-4c74-a486-41e4f4341ad8" providerId="ADAL" clId="{42F0A0E5-8C16-4372-AA57-BBB682E720E5}" dt="2022-02-10T16:29:11.588" v="338" actId="20577"/>
          <ac:spMkLst>
            <pc:docMk/>
            <pc:sldMk cId="2626431813" sldId="343"/>
            <ac:spMk id="4" creationId="{00000000-0000-0000-0000-000000000000}"/>
          </ac:spMkLst>
        </pc:spChg>
        <pc:spChg chg="mod">
          <ac:chgData name="Axel ERBA" userId="9c1bb605-4919-4c74-a486-41e4f4341ad8" providerId="ADAL" clId="{42F0A0E5-8C16-4372-AA57-BBB682E720E5}" dt="2022-02-10T16:23:53.127" v="38" actId="20577"/>
          <ac:spMkLst>
            <pc:docMk/>
            <pc:sldMk cId="2626431813" sldId="343"/>
            <ac:spMk id="5" creationId="{00000000-0000-0000-0000-000000000000}"/>
          </ac:spMkLst>
        </pc:spChg>
        <pc:spChg chg="mod">
          <ac:chgData name="Axel ERBA" userId="9c1bb605-4919-4c74-a486-41e4f4341ad8" providerId="ADAL" clId="{42F0A0E5-8C16-4372-AA57-BBB682E720E5}" dt="2022-02-10T16:28:18.525" v="246" actId="313"/>
          <ac:spMkLst>
            <pc:docMk/>
            <pc:sldMk cId="2626431813" sldId="343"/>
            <ac:spMk id="6" creationId="{00000000-0000-0000-0000-000000000000}"/>
          </ac:spMkLst>
        </pc:spChg>
      </pc:sldChg>
      <pc:sldChg chg="modSp mod">
        <pc:chgData name="Axel ERBA" userId="9c1bb605-4919-4c74-a486-41e4f4341ad8" providerId="ADAL" clId="{42F0A0E5-8C16-4372-AA57-BBB682E720E5}" dt="2022-02-10T16:38:38.320" v="1051" actId="20577"/>
        <pc:sldMkLst>
          <pc:docMk/>
          <pc:sldMk cId="2537404300" sldId="348"/>
        </pc:sldMkLst>
        <pc:spChg chg="mod">
          <ac:chgData name="Axel ERBA" userId="9c1bb605-4919-4c74-a486-41e4f4341ad8" providerId="ADAL" clId="{42F0A0E5-8C16-4372-AA57-BBB682E720E5}" dt="2022-02-10T16:38:38.320" v="1051" actId="20577"/>
          <ac:spMkLst>
            <pc:docMk/>
            <pc:sldMk cId="2537404300" sldId="348"/>
            <ac:spMk id="7" creationId="{55FBA08E-4252-4E64-9CA1-0797846B8BC6}"/>
          </ac:spMkLst>
        </pc:spChg>
      </pc:sldChg>
      <pc:sldChg chg="modSp mod">
        <pc:chgData name="Axel ERBA" userId="9c1bb605-4919-4c74-a486-41e4f4341ad8" providerId="ADAL" clId="{42F0A0E5-8C16-4372-AA57-BBB682E720E5}" dt="2022-02-10T16:36:16.689" v="995" actId="20577"/>
        <pc:sldMkLst>
          <pc:docMk/>
          <pc:sldMk cId="2175603539" sldId="695"/>
        </pc:sldMkLst>
        <pc:spChg chg="mod">
          <ac:chgData name="Axel ERBA" userId="9c1bb605-4919-4c74-a486-41e4f4341ad8" providerId="ADAL" clId="{42F0A0E5-8C16-4372-AA57-BBB682E720E5}" dt="2022-02-10T16:29:26.809" v="370" actId="20577"/>
          <ac:spMkLst>
            <pc:docMk/>
            <pc:sldMk cId="2175603539" sldId="695"/>
            <ac:spMk id="2" creationId="{00000000-0000-0000-0000-000000000000}"/>
          </ac:spMkLst>
        </pc:spChg>
        <pc:spChg chg="mod">
          <ac:chgData name="Axel ERBA" userId="9c1bb605-4919-4c74-a486-41e4f4341ad8" providerId="ADAL" clId="{42F0A0E5-8C16-4372-AA57-BBB682E720E5}" dt="2022-02-10T16:36:16.689" v="995" actId="20577"/>
          <ac:spMkLst>
            <pc:docMk/>
            <pc:sldMk cId="2175603539" sldId="695"/>
            <ac:spMk id="6" creationId="{E1957611-CD0F-4EE4-AF0F-0E4640E6DCC6}"/>
          </ac:spMkLst>
        </pc:spChg>
      </pc:sldChg>
      <pc:sldChg chg="del">
        <pc:chgData name="Axel ERBA" userId="9c1bb605-4919-4c74-a486-41e4f4341ad8" providerId="ADAL" clId="{42F0A0E5-8C16-4372-AA57-BBB682E720E5}" dt="2022-02-10T16:23:12.541" v="7" actId="2696"/>
        <pc:sldMkLst>
          <pc:docMk/>
          <pc:sldMk cId="4234730006" sldId="696"/>
        </pc:sldMkLst>
      </pc:sldChg>
      <pc:sldChg chg="del">
        <pc:chgData name="Axel ERBA" userId="9c1bb605-4919-4c74-a486-41e4f4341ad8" providerId="ADAL" clId="{42F0A0E5-8C16-4372-AA57-BBB682E720E5}" dt="2022-02-10T16:23:14.344" v="8" actId="2696"/>
        <pc:sldMkLst>
          <pc:docMk/>
          <pc:sldMk cId="3920229392" sldId="698"/>
        </pc:sldMkLst>
      </pc:sldChg>
      <pc:sldChg chg="del">
        <pc:chgData name="Axel ERBA" userId="9c1bb605-4919-4c74-a486-41e4f4341ad8" providerId="ADAL" clId="{42F0A0E5-8C16-4372-AA57-BBB682E720E5}" dt="2022-02-10T16:22:56.877" v="2" actId="2696"/>
        <pc:sldMkLst>
          <pc:docMk/>
          <pc:sldMk cId="3395196539" sldId="718"/>
        </pc:sldMkLst>
      </pc:sldChg>
      <pc:sldChg chg="del">
        <pc:chgData name="Axel ERBA" userId="9c1bb605-4919-4c74-a486-41e4f4341ad8" providerId="ADAL" clId="{42F0A0E5-8C16-4372-AA57-BBB682E720E5}" dt="2022-02-10T16:23:07.582" v="5" actId="2696"/>
        <pc:sldMkLst>
          <pc:docMk/>
          <pc:sldMk cId="243045718" sldId="719"/>
        </pc:sldMkLst>
      </pc:sldChg>
      <pc:sldChg chg="del">
        <pc:chgData name="Axel ERBA" userId="9c1bb605-4919-4c74-a486-41e4f4341ad8" providerId="ADAL" clId="{42F0A0E5-8C16-4372-AA57-BBB682E720E5}" dt="2022-02-10T16:23:05.691" v="4" actId="2696"/>
        <pc:sldMkLst>
          <pc:docMk/>
          <pc:sldMk cId="4002301829" sldId="723"/>
        </pc:sldMkLst>
      </pc:sldChg>
      <pc:sldChg chg="del">
        <pc:chgData name="Axel ERBA" userId="9c1bb605-4919-4c74-a486-41e4f4341ad8" providerId="ADAL" clId="{42F0A0E5-8C16-4372-AA57-BBB682E720E5}" dt="2022-02-10T16:22:52.208" v="1" actId="2696"/>
        <pc:sldMkLst>
          <pc:docMk/>
          <pc:sldMk cId="1631185892" sldId="724"/>
        </pc:sldMkLst>
      </pc:sldChg>
      <pc:sldChg chg="del">
        <pc:chgData name="Axel ERBA" userId="9c1bb605-4919-4c74-a486-41e4f4341ad8" providerId="ADAL" clId="{42F0A0E5-8C16-4372-AA57-BBB682E720E5}" dt="2022-02-10T16:22:48.927" v="0" actId="2696"/>
        <pc:sldMkLst>
          <pc:docMk/>
          <pc:sldMk cId="371232420" sldId="725"/>
        </pc:sldMkLst>
      </pc:sldChg>
      <pc:sldChg chg="del">
        <pc:chgData name="Axel ERBA" userId="9c1bb605-4919-4c74-a486-41e4f4341ad8" providerId="ADAL" clId="{42F0A0E5-8C16-4372-AA57-BBB682E720E5}" dt="2022-02-10T16:23:03.563" v="3" actId="2696"/>
        <pc:sldMkLst>
          <pc:docMk/>
          <pc:sldMk cId="4130328962" sldId="727"/>
        </pc:sldMkLst>
      </pc:sldChg>
      <pc:sldChg chg="del">
        <pc:chgData name="Axel ERBA" userId="9c1bb605-4919-4c74-a486-41e4f4341ad8" providerId="ADAL" clId="{42F0A0E5-8C16-4372-AA57-BBB682E720E5}" dt="2022-02-10T16:23:09.734" v="6" actId="2696"/>
        <pc:sldMkLst>
          <pc:docMk/>
          <pc:sldMk cId="2121061255" sldId="730"/>
        </pc:sldMkLst>
      </pc:sldChg>
      <pc:sldChg chg="modSp add mod">
        <pc:chgData name="Axel ERBA" userId="9c1bb605-4919-4c74-a486-41e4f4341ad8" providerId="ADAL" clId="{42F0A0E5-8C16-4372-AA57-BBB682E720E5}" dt="2022-02-10T16:38:33.010" v="1043" actId="20577"/>
        <pc:sldMkLst>
          <pc:docMk/>
          <pc:sldMk cId="2695753019" sldId="735"/>
        </pc:sldMkLst>
        <pc:spChg chg="mod">
          <ac:chgData name="Axel ERBA" userId="9c1bb605-4919-4c74-a486-41e4f4341ad8" providerId="ADAL" clId="{42F0A0E5-8C16-4372-AA57-BBB682E720E5}" dt="2022-02-10T16:38:33.010" v="1043" actId="20577"/>
          <ac:spMkLst>
            <pc:docMk/>
            <pc:sldMk cId="2695753019" sldId="735"/>
            <ac:spMk id="2" creationId="{00000000-0000-0000-0000-000000000000}"/>
          </ac:spMkLst>
        </pc:spChg>
      </pc:sldChg>
      <pc:sldChg chg="modSp add mod">
        <pc:chgData name="Axel ERBA" userId="9c1bb605-4919-4c74-a486-41e4f4341ad8" providerId="ADAL" clId="{42F0A0E5-8C16-4372-AA57-BBB682E720E5}" dt="2022-02-10T16:46:55.165" v="1136" actId="20577"/>
        <pc:sldMkLst>
          <pc:docMk/>
          <pc:sldMk cId="426484387" sldId="736"/>
        </pc:sldMkLst>
        <pc:spChg chg="mod">
          <ac:chgData name="Axel ERBA" userId="9c1bb605-4919-4c74-a486-41e4f4341ad8" providerId="ADAL" clId="{42F0A0E5-8C16-4372-AA57-BBB682E720E5}" dt="2022-02-10T16:46:55.165" v="1136" actId="20577"/>
          <ac:spMkLst>
            <pc:docMk/>
            <pc:sldMk cId="426484387" sldId="736"/>
            <ac:spMk id="5" creationId="{C354E2E8-6110-4C42-A243-AD50F7D2E3DE}"/>
          </ac:spMkLst>
        </pc:spChg>
        <pc:spChg chg="mod">
          <ac:chgData name="Axel ERBA" userId="9c1bb605-4919-4c74-a486-41e4f4341ad8" providerId="ADAL" clId="{42F0A0E5-8C16-4372-AA57-BBB682E720E5}" dt="2022-02-10T16:41:36.805" v="1061" actId="1076"/>
          <ac:spMkLst>
            <pc:docMk/>
            <pc:sldMk cId="426484387" sldId="736"/>
            <ac:spMk id="8" creationId="{AFB96182-919B-4AA8-9083-E9AF501AFC46}"/>
          </ac:spMkLst>
        </pc:spChg>
        <pc:spChg chg="mod">
          <ac:chgData name="Axel ERBA" userId="9c1bb605-4919-4c74-a486-41e4f4341ad8" providerId="ADAL" clId="{42F0A0E5-8C16-4372-AA57-BBB682E720E5}" dt="2022-02-10T16:43:10.716" v="1093" actId="113"/>
          <ac:spMkLst>
            <pc:docMk/>
            <pc:sldMk cId="426484387" sldId="736"/>
            <ac:spMk id="10" creationId="{16729240-8976-4013-B315-C4F82DA47842}"/>
          </ac:spMkLst>
        </pc:spChg>
        <pc:graphicFrameChg chg="mod modGraphic">
          <ac:chgData name="Axel ERBA" userId="9c1bb605-4919-4c74-a486-41e4f4341ad8" providerId="ADAL" clId="{42F0A0E5-8C16-4372-AA57-BBB682E720E5}" dt="2022-02-10T16:43:49.455" v="1113" actId="20577"/>
          <ac:graphicFrameMkLst>
            <pc:docMk/>
            <pc:sldMk cId="426484387" sldId="736"/>
            <ac:graphicFrameMk id="11" creationId="{B79D0492-4731-45C9-95CE-B54FC0C3E9D8}"/>
          </ac:graphicFrameMkLst>
        </pc:graphicFrameChg>
      </pc:sldChg>
      <pc:sldChg chg="modSp add del mod">
        <pc:chgData name="Axel ERBA" userId="9c1bb605-4919-4c74-a486-41e4f4341ad8" providerId="ADAL" clId="{42F0A0E5-8C16-4372-AA57-BBB682E720E5}" dt="2022-02-10T16:42:10.063" v="1069" actId="47"/>
        <pc:sldMkLst>
          <pc:docMk/>
          <pc:sldMk cId="1813664217" sldId="737"/>
        </pc:sldMkLst>
        <pc:spChg chg="mod">
          <ac:chgData name="Axel ERBA" userId="9c1bb605-4919-4c74-a486-41e4f4341ad8" providerId="ADAL" clId="{42F0A0E5-8C16-4372-AA57-BBB682E720E5}" dt="2022-02-10T16:41:27.772" v="1055" actId="27636"/>
          <ac:spMkLst>
            <pc:docMk/>
            <pc:sldMk cId="1813664217" sldId="737"/>
            <ac:spMk id="10" creationId="{16729240-8976-4013-B315-C4F82DA47842}"/>
          </ac:spMkLst>
        </pc:spChg>
      </pc:sldChg>
      <pc:sldChg chg="add del">
        <pc:chgData name="Axel ERBA" userId="9c1bb605-4919-4c74-a486-41e4f4341ad8" providerId="ADAL" clId="{42F0A0E5-8C16-4372-AA57-BBB682E720E5}" dt="2022-02-10T16:43:56.772" v="1115" actId="47"/>
        <pc:sldMkLst>
          <pc:docMk/>
          <pc:sldMk cId="2354833778" sldId="737"/>
        </pc:sldMkLst>
      </pc:sldChg>
      <pc:sldChg chg="modSp add del mod">
        <pc:chgData name="Axel ERBA" userId="9c1bb605-4919-4c74-a486-41e4f4341ad8" providerId="ADAL" clId="{42F0A0E5-8C16-4372-AA57-BBB682E720E5}" dt="2022-02-10T16:42:11.003" v="1070" actId="47"/>
        <pc:sldMkLst>
          <pc:docMk/>
          <pc:sldMk cId="684010707" sldId="738"/>
        </pc:sldMkLst>
        <pc:spChg chg="mod">
          <ac:chgData name="Axel ERBA" userId="9c1bb605-4919-4c74-a486-41e4f4341ad8" providerId="ADAL" clId="{42F0A0E5-8C16-4372-AA57-BBB682E720E5}" dt="2022-02-10T16:41:29.829" v="1057" actId="27636"/>
          <ac:spMkLst>
            <pc:docMk/>
            <pc:sldMk cId="684010707" sldId="738"/>
            <ac:spMk id="10" creationId="{16729240-8976-4013-B315-C4F82DA47842}"/>
          </ac:spMkLst>
        </pc:spChg>
      </pc:sldChg>
      <pc:sldChg chg="add del">
        <pc:chgData name="Axel ERBA" userId="9c1bb605-4919-4c74-a486-41e4f4341ad8" providerId="ADAL" clId="{42F0A0E5-8C16-4372-AA57-BBB682E720E5}" dt="2022-02-10T16:43:57.888" v="1116" actId="47"/>
        <pc:sldMkLst>
          <pc:docMk/>
          <pc:sldMk cId="2760817968" sldId="738"/>
        </pc:sldMkLst>
      </pc:sldChg>
      <pc:sldChg chg="add del">
        <pc:chgData name="Axel ERBA" userId="9c1bb605-4919-4c74-a486-41e4f4341ad8" providerId="ADAL" clId="{42F0A0E5-8C16-4372-AA57-BBB682E720E5}" dt="2022-02-10T16:43:59.193" v="1117" actId="47"/>
        <pc:sldMkLst>
          <pc:docMk/>
          <pc:sldMk cId="1015913040" sldId="739"/>
        </pc:sldMkLst>
      </pc:sldChg>
      <pc:sldChg chg="modSp add del mod">
        <pc:chgData name="Axel ERBA" userId="9c1bb605-4919-4c74-a486-41e4f4341ad8" providerId="ADAL" clId="{42F0A0E5-8C16-4372-AA57-BBB682E720E5}" dt="2022-02-10T16:42:11.735" v="1071" actId="47"/>
        <pc:sldMkLst>
          <pc:docMk/>
          <pc:sldMk cId="4141855565" sldId="739"/>
        </pc:sldMkLst>
        <pc:spChg chg="mod">
          <ac:chgData name="Axel ERBA" userId="9c1bb605-4919-4c74-a486-41e4f4341ad8" providerId="ADAL" clId="{42F0A0E5-8C16-4372-AA57-BBB682E720E5}" dt="2022-02-10T16:41:31.419" v="1059" actId="27636"/>
          <ac:spMkLst>
            <pc:docMk/>
            <pc:sldMk cId="4141855565" sldId="739"/>
            <ac:spMk id="10" creationId="{16729240-8976-4013-B315-C4F82DA47842}"/>
          </ac:spMkLst>
        </pc:spChg>
      </pc:sldChg>
      <pc:sldChg chg="add">
        <pc:chgData name="Axel ERBA" userId="9c1bb605-4919-4c74-a486-41e4f4341ad8" providerId="ADAL" clId="{42F0A0E5-8C16-4372-AA57-BBB682E720E5}" dt="2022-02-10T16:43:53.192" v="1114"/>
        <pc:sldMkLst>
          <pc:docMk/>
          <pc:sldMk cId="2119105360" sldId="740"/>
        </pc:sldMkLst>
      </pc:sldChg>
      <pc:sldChg chg="add">
        <pc:chgData name="Axel ERBA" userId="9c1bb605-4919-4c74-a486-41e4f4341ad8" providerId="ADAL" clId="{42F0A0E5-8C16-4372-AA57-BBB682E720E5}" dt="2022-02-10T16:44:13.866" v="1118"/>
        <pc:sldMkLst>
          <pc:docMk/>
          <pc:sldMk cId="1942510236" sldId="741"/>
        </pc:sldMkLst>
      </pc:sldChg>
      <pc:sldChg chg="add">
        <pc:chgData name="Axel ERBA" userId="9c1bb605-4919-4c74-a486-41e4f4341ad8" providerId="ADAL" clId="{42F0A0E5-8C16-4372-AA57-BBB682E720E5}" dt="2022-02-10T16:44:15.593" v="1119"/>
        <pc:sldMkLst>
          <pc:docMk/>
          <pc:sldMk cId="4093156475" sldId="742"/>
        </pc:sldMkLst>
      </pc:sldChg>
      <pc:sldChg chg="add">
        <pc:chgData name="Axel ERBA" userId="9c1bb605-4919-4c74-a486-41e4f4341ad8" providerId="ADAL" clId="{42F0A0E5-8C16-4372-AA57-BBB682E720E5}" dt="2022-02-10T16:44:17.097" v="1120"/>
        <pc:sldMkLst>
          <pc:docMk/>
          <pc:sldMk cId="2101719837" sldId="743"/>
        </pc:sldMkLst>
      </pc:sldChg>
    </pc:docChg>
  </pc:docChgLst>
  <pc:docChgLst>
    <pc:chgData name="Aurore COLIN" userId="2b796b35-8c2e-4666-99fd-9af50b8a1fb9" providerId="ADAL" clId="{0E037C48-220B-48EF-9A1A-0D4ADC90AAA0}"/>
    <pc:docChg chg="custSel modSld">
      <pc:chgData name="Aurore COLIN" userId="2b796b35-8c2e-4666-99fd-9af50b8a1fb9" providerId="ADAL" clId="{0E037C48-220B-48EF-9A1A-0D4ADC90AAA0}" dt="2021-10-19T08:24:28.988" v="33" actId="20577"/>
      <pc:docMkLst>
        <pc:docMk/>
      </pc:docMkLst>
      <pc:sldChg chg="modNotesTx">
        <pc:chgData name="Aurore COLIN" userId="2b796b35-8c2e-4666-99fd-9af50b8a1fb9" providerId="ADAL" clId="{0E037C48-220B-48EF-9A1A-0D4ADC90AAA0}" dt="2021-10-19T08:24:00.106" v="32" actId="20577"/>
        <pc:sldMkLst>
          <pc:docMk/>
          <pc:sldMk cId="3891590876" sldId="349"/>
        </pc:sldMkLst>
      </pc:sldChg>
      <pc:sldChg chg="addSp delSp modSp mod">
        <pc:chgData name="Aurore COLIN" userId="2b796b35-8c2e-4666-99fd-9af50b8a1fb9" providerId="ADAL" clId="{0E037C48-220B-48EF-9A1A-0D4ADC90AAA0}" dt="2021-10-07T16:50:55.958" v="31" actId="20577"/>
        <pc:sldMkLst>
          <pc:docMk/>
          <pc:sldMk cId="4234654542" sldId="716"/>
        </pc:sldMkLst>
        <pc:spChg chg="mod">
          <ac:chgData name="Aurore COLIN" userId="2b796b35-8c2e-4666-99fd-9af50b8a1fb9" providerId="ADAL" clId="{0E037C48-220B-48EF-9A1A-0D4ADC90AAA0}" dt="2021-10-07T16:50:55.958" v="31" actId="20577"/>
          <ac:spMkLst>
            <pc:docMk/>
            <pc:sldMk cId="4234654542" sldId="716"/>
            <ac:spMk id="2" creationId="{70888249-DAB8-40D9-BF40-2582655AC480}"/>
          </ac:spMkLst>
        </pc:spChg>
        <pc:spChg chg="mod">
          <ac:chgData name="Aurore COLIN" userId="2b796b35-8c2e-4666-99fd-9af50b8a1fb9" providerId="ADAL" clId="{0E037C48-220B-48EF-9A1A-0D4ADC90AAA0}" dt="2021-10-07T16:50:45.243" v="24" actId="20577"/>
          <ac:spMkLst>
            <pc:docMk/>
            <pc:sldMk cId="4234654542" sldId="716"/>
            <ac:spMk id="10" creationId="{07F2CC65-DA89-4028-B184-4F742CC20540}"/>
          </ac:spMkLst>
        </pc:spChg>
        <pc:picChg chg="del">
          <ac:chgData name="Aurore COLIN" userId="2b796b35-8c2e-4666-99fd-9af50b8a1fb9" providerId="ADAL" clId="{0E037C48-220B-48EF-9A1A-0D4ADC90AAA0}" dt="2021-10-07T16:46:17.590" v="12" actId="478"/>
          <ac:picMkLst>
            <pc:docMk/>
            <pc:sldMk cId="4234654542" sldId="716"/>
            <ac:picMk id="6" creationId="{7047AC9A-66B7-4C82-9806-E15F3EC6B5AE}"/>
          </ac:picMkLst>
        </pc:picChg>
        <pc:picChg chg="add mod ord">
          <ac:chgData name="Aurore COLIN" userId="2b796b35-8c2e-4666-99fd-9af50b8a1fb9" providerId="ADAL" clId="{0E037C48-220B-48EF-9A1A-0D4ADC90AAA0}" dt="2021-10-07T16:49:40.903" v="20" actId="167"/>
          <ac:picMkLst>
            <pc:docMk/>
            <pc:sldMk cId="4234654542" sldId="716"/>
            <ac:picMk id="7" creationId="{9A42F535-8C95-4C0A-98E5-453553C5AF6A}"/>
          </ac:picMkLst>
        </pc:picChg>
        <pc:cxnChg chg="mod">
          <ac:chgData name="Aurore COLIN" userId="2b796b35-8c2e-4666-99fd-9af50b8a1fb9" providerId="ADAL" clId="{0E037C48-220B-48EF-9A1A-0D4ADC90AAA0}" dt="2021-10-07T16:49:45.222" v="21" actId="14100"/>
          <ac:cxnSpMkLst>
            <pc:docMk/>
            <pc:sldMk cId="4234654542" sldId="716"/>
            <ac:cxnSpMk id="9" creationId="{C2D9BD6B-0C51-4BBF-BC31-5CCF48B7A47B}"/>
          </ac:cxnSpMkLst>
        </pc:cxnChg>
      </pc:sldChg>
      <pc:sldChg chg="modNotesTx">
        <pc:chgData name="Aurore COLIN" userId="2b796b35-8c2e-4666-99fd-9af50b8a1fb9" providerId="ADAL" clId="{0E037C48-220B-48EF-9A1A-0D4ADC90AAA0}" dt="2021-10-19T08:24:28.988" v="33" actId="20577"/>
        <pc:sldMkLst>
          <pc:docMk/>
          <pc:sldMk cId="1631185892" sldId="724"/>
        </pc:sldMkLst>
      </pc:sldChg>
    </pc:docChg>
  </pc:docChgLst>
  <pc:docChgLst>
    <pc:chgData name="Aurore COLIN" userId="2b796b35-8c2e-4666-99fd-9af50b8a1fb9" providerId="ADAL" clId="{7033B053-EB8D-4206-8EEC-8C31CC534E01}"/>
    <pc:docChg chg="undo custSel addSld modSld">
      <pc:chgData name="Aurore COLIN" userId="2b796b35-8c2e-4666-99fd-9af50b8a1fb9" providerId="ADAL" clId="{7033B053-EB8D-4206-8EEC-8C31CC534E01}" dt="2022-04-04T13:12:19.884" v="62" actId="2161"/>
      <pc:docMkLst>
        <pc:docMk/>
      </pc:docMkLst>
      <pc:sldChg chg="delSp modSp add mod">
        <pc:chgData name="Aurore COLIN" userId="2b796b35-8c2e-4666-99fd-9af50b8a1fb9" providerId="ADAL" clId="{7033B053-EB8D-4206-8EEC-8C31CC534E01}" dt="2022-04-04T13:12:19.884" v="62" actId="2161"/>
        <pc:sldMkLst>
          <pc:docMk/>
          <pc:sldMk cId="1268122334" sldId="272"/>
        </pc:sldMkLst>
        <pc:spChg chg="del">
          <ac:chgData name="Aurore COLIN" userId="2b796b35-8c2e-4666-99fd-9af50b8a1fb9" providerId="ADAL" clId="{7033B053-EB8D-4206-8EEC-8C31CC534E01}" dt="2022-04-04T13:08:36.214" v="10" actId="478"/>
          <ac:spMkLst>
            <pc:docMk/>
            <pc:sldMk cId="1268122334" sldId="272"/>
            <ac:spMk id="4" creationId="{053EB8D7-25AE-43F5-85D2-1A5BAB0BB1CB}"/>
          </ac:spMkLst>
        </pc:spChg>
        <pc:spChg chg="mod">
          <ac:chgData name="Aurore COLIN" userId="2b796b35-8c2e-4666-99fd-9af50b8a1fb9" providerId="ADAL" clId="{7033B053-EB8D-4206-8EEC-8C31CC534E01}" dt="2022-04-04T13:09:47.509" v="33" actId="1076"/>
          <ac:spMkLst>
            <pc:docMk/>
            <pc:sldMk cId="1268122334" sldId="272"/>
            <ac:spMk id="6" creationId="{5A0C6730-D3A5-40ED-86D0-7542D42DB384}"/>
          </ac:spMkLst>
        </pc:spChg>
        <pc:spChg chg="del">
          <ac:chgData name="Aurore COLIN" userId="2b796b35-8c2e-4666-99fd-9af50b8a1fb9" providerId="ADAL" clId="{7033B053-EB8D-4206-8EEC-8C31CC534E01}" dt="2022-04-04T13:08:33.621" v="7" actId="478"/>
          <ac:spMkLst>
            <pc:docMk/>
            <pc:sldMk cId="1268122334" sldId="272"/>
            <ac:spMk id="7" creationId="{B2AD82E5-1027-4142-8EDC-435AFACFF092}"/>
          </ac:spMkLst>
        </pc:spChg>
        <pc:spChg chg="del">
          <ac:chgData name="Aurore COLIN" userId="2b796b35-8c2e-4666-99fd-9af50b8a1fb9" providerId="ADAL" clId="{7033B053-EB8D-4206-8EEC-8C31CC534E01}" dt="2022-04-04T13:08:34.311" v="8" actId="478"/>
          <ac:spMkLst>
            <pc:docMk/>
            <pc:sldMk cId="1268122334" sldId="272"/>
            <ac:spMk id="10" creationId="{030A6A3A-A27C-4385-9BFA-14895612ECBC}"/>
          </ac:spMkLst>
        </pc:spChg>
        <pc:spChg chg="del">
          <ac:chgData name="Aurore COLIN" userId="2b796b35-8c2e-4666-99fd-9af50b8a1fb9" providerId="ADAL" clId="{7033B053-EB8D-4206-8EEC-8C31CC534E01}" dt="2022-04-04T13:08:30.704" v="3" actId="478"/>
          <ac:spMkLst>
            <pc:docMk/>
            <pc:sldMk cId="1268122334" sldId="272"/>
            <ac:spMk id="11" creationId="{F4285D62-83A4-40AE-AB50-99A0C6CB0D5D}"/>
          </ac:spMkLst>
        </pc:spChg>
        <pc:spChg chg="del">
          <ac:chgData name="Aurore COLIN" userId="2b796b35-8c2e-4666-99fd-9af50b8a1fb9" providerId="ADAL" clId="{7033B053-EB8D-4206-8EEC-8C31CC534E01}" dt="2022-04-04T13:08:29.531" v="1" actId="478"/>
          <ac:spMkLst>
            <pc:docMk/>
            <pc:sldMk cId="1268122334" sldId="272"/>
            <ac:spMk id="12" creationId="{1A8AF8AE-C8AD-49F6-A887-30FFC4A8023B}"/>
          </ac:spMkLst>
        </pc:spChg>
        <pc:spChg chg="del">
          <ac:chgData name="Aurore COLIN" userId="2b796b35-8c2e-4666-99fd-9af50b8a1fb9" providerId="ADAL" clId="{7033B053-EB8D-4206-8EEC-8C31CC534E01}" dt="2022-04-04T13:08:31.489" v="4" actId="478"/>
          <ac:spMkLst>
            <pc:docMk/>
            <pc:sldMk cId="1268122334" sldId="272"/>
            <ac:spMk id="13" creationId="{55E2ACB7-4C37-4B8B-B638-328CE2892E1E}"/>
          </ac:spMkLst>
        </pc:spChg>
        <pc:spChg chg="mod">
          <ac:chgData name="Aurore COLIN" userId="2b796b35-8c2e-4666-99fd-9af50b8a1fb9" providerId="ADAL" clId="{7033B053-EB8D-4206-8EEC-8C31CC534E01}" dt="2022-04-04T13:10:11.005" v="42" actId="14100"/>
          <ac:spMkLst>
            <pc:docMk/>
            <pc:sldMk cId="1268122334" sldId="272"/>
            <ac:spMk id="55" creationId="{83CCDDDB-C779-43E8-88C3-50778B5D5B1A}"/>
          </ac:spMkLst>
        </pc:spChg>
        <pc:graphicFrameChg chg="del">
          <ac:chgData name="Aurore COLIN" userId="2b796b35-8c2e-4666-99fd-9af50b8a1fb9" providerId="ADAL" clId="{7033B053-EB8D-4206-8EEC-8C31CC534E01}" dt="2022-04-04T13:08:33.045" v="6" actId="478"/>
          <ac:graphicFrameMkLst>
            <pc:docMk/>
            <pc:sldMk cId="1268122334" sldId="272"/>
            <ac:graphicFrameMk id="9" creationId="{D6A435C0-9501-4AC1-AC7E-A7EA1BE2D4DA}"/>
          </ac:graphicFrameMkLst>
        </pc:graphicFrameChg>
        <pc:graphicFrameChg chg="del">
          <ac:chgData name="Aurore COLIN" userId="2b796b35-8c2e-4666-99fd-9af50b8a1fb9" providerId="ADAL" clId="{7033B053-EB8D-4206-8EEC-8C31CC534E01}" dt="2022-04-04T13:08:32.159" v="5" actId="478"/>
          <ac:graphicFrameMkLst>
            <pc:docMk/>
            <pc:sldMk cId="1268122334" sldId="272"/>
            <ac:graphicFrameMk id="14" creationId="{B570F0BF-10EE-4F1D-B103-D388518A5D57}"/>
          </ac:graphicFrameMkLst>
        </pc:graphicFrameChg>
        <pc:graphicFrameChg chg="mod modGraphic">
          <ac:chgData name="Aurore COLIN" userId="2b796b35-8c2e-4666-99fd-9af50b8a1fb9" providerId="ADAL" clId="{7033B053-EB8D-4206-8EEC-8C31CC534E01}" dt="2022-04-04T13:12:19.884" v="62" actId="2161"/>
          <ac:graphicFrameMkLst>
            <pc:docMk/>
            <pc:sldMk cId="1268122334" sldId="272"/>
            <ac:graphicFrameMk id="16" creationId="{D2350D73-E320-4EFB-B072-4657FBC66DFB}"/>
          </ac:graphicFrameMkLst>
        </pc:graphicFrameChg>
        <pc:picChg chg="del">
          <ac:chgData name="Aurore COLIN" userId="2b796b35-8c2e-4666-99fd-9af50b8a1fb9" providerId="ADAL" clId="{7033B053-EB8D-4206-8EEC-8C31CC534E01}" dt="2022-04-04T13:08:34.981" v="9" actId="478"/>
          <ac:picMkLst>
            <pc:docMk/>
            <pc:sldMk cId="1268122334" sldId="272"/>
            <ac:picMk id="3" creationId="{AC1CD47E-75E0-4C6D-87DA-C876A2802505}"/>
          </ac:picMkLst>
        </pc:picChg>
        <pc:picChg chg="del">
          <ac:chgData name="Aurore COLIN" userId="2b796b35-8c2e-4666-99fd-9af50b8a1fb9" providerId="ADAL" clId="{7033B053-EB8D-4206-8EEC-8C31CC534E01}" dt="2022-04-04T13:08:30.157" v="2" actId="478"/>
          <ac:picMkLst>
            <pc:docMk/>
            <pc:sldMk cId="1268122334" sldId="272"/>
            <ac:picMk id="5" creationId="{657625DF-A25B-4118-9978-BBBCF63E9571}"/>
          </ac:picMkLst>
        </pc:picChg>
        <pc:picChg chg="mod">
          <ac:chgData name="Aurore COLIN" userId="2b796b35-8c2e-4666-99fd-9af50b8a1fb9" providerId="ADAL" clId="{7033B053-EB8D-4206-8EEC-8C31CC534E01}" dt="2022-04-04T13:10:03.246" v="41" actId="1076"/>
          <ac:picMkLst>
            <pc:docMk/>
            <pc:sldMk cId="1268122334" sldId="272"/>
            <ac:picMk id="18" creationId="{FAA3BA99-ABE9-4718-8DD0-A020CF201D8B}"/>
          </ac:picMkLst>
        </pc:picChg>
      </pc:sldChg>
    </pc:docChg>
  </pc:docChgLst>
  <pc:docChgLst>
    <pc:chgData name="Aurore COLIN" userId="2b796b35-8c2e-4666-99fd-9af50b8a1fb9" providerId="ADAL" clId="{190A7017-8D3A-49A1-927B-2282AB70EBFA}"/>
    <pc:docChg chg="undo custSel addSld delSld modSld">
      <pc:chgData name="Aurore COLIN" userId="2b796b35-8c2e-4666-99fd-9af50b8a1fb9" providerId="ADAL" clId="{190A7017-8D3A-49A1-927B-2282AB70EBFA}" dt="2022-03-02T17:52:54.134" v="606" actId="2696"/>
      <pc:docMkLst>
        <pc:docMk/>
      </pc:docMkLst>
      <pc:sldChg chg="modSp add del mod">
        <pc:chgData name="Aurore COLIN" userId="2b796b35-8c2e-4666-99fd-9af50b8a1fb9" providerId="ADAL" clId="{190A7017-8D3A-49A1-927B-2282AB70EBFA}" dt="2022-03-01T18:21:45.345" v="81" actId="20577"/>
        <pc:sldMkLst>
          <pc:docMk/>
          <pc:sldMk cId="2626431813" sldId="343"/>
        </pc:sldMkLst>
        <pc:spChg chg="mod">
          <ac:chgData name="Aurore COLIN" userId="2b796b35-8c2e-4666-99fd-9af50b8a1fb9" providerId="ADAL" clId="{190A7017-8D3A-49A1-927B-2282AB70EBFA}" dt="2022-03-01T18:21:45.345" v="81" actId="20577"/>
          <ac:spMkLst>
            <pc:docMk/>
            <pc:sldMk cId="2626431813" sldId="343"/>
            <ac:spMk id="6" creationId="{00000000-0000-0000-0000-000000000000}"/>
          </ac:spMkLst>
        </pc:spChg>
      </pc:sldChg>
      <pc:sldChg chg="del">
        <pc:chgData name="Aurore COLIN" userId="2b796b35-8c2e-4666-99fd-9af50b8a1fb9" providerId="ADAL" clId="{190A7017-8D3A-49A1-927B-2282AB70EBFA}" dt="2022-03-01T18:20:55.291" v="1" actId="47"/>
        <pc:sldMkLst>
          <pc:docMk/>
          <pc:sldMk cId="1163584389" sldId="347"/>
        </pc:sldMkLst>
      </pc:sldChg>
      <pc:sldChg chg="del">
        <pc:chgData name="Aurore COLIN" userId="2b796b35-8c2e-4666-99fd-9af50b8a1fb9" providerId="ADAL" clId="{190A7017-8D3A-49A1-927B-2282AB70EBFA}" dt="2022-03-01T18:20:54.059" v="0" actId="47"/>
        <pc:sldMkLst>
          <pc:docMk/>
          <pc:sldMk cId="2175603539" sldId="695"/>
        </pc:sldMkLst>
      </pc:sldChg>
      <pc:sldChg chg="del">
        <pc:chgData name="Aurore COLIN" userId="2b796b35-8c2e-4666-99fd-9af50b8a1fb9" providerId="ADAL" clId="{190A7017-8D3A-49A1-927B-2282AB70EBFA}" dt="2022-03-01T18:28:21.153" v="523" actId="47"/>
        <pc:sldMkLst>
          <pc:docMk/>
          <pc:sldMk cId="2695753019" sldId="735"/>
        </pc:sldMkLst>
      </pc:sldChg>
      <pc:sldChg chg="del">
        <pc:chgData name="Aurore COLIN" userId="2b796b35-8c2e-4666-99fd-9af50b8a1fb9" providerId="ADAL" clId="{190A7017-8D3A-49A1-927B-2282AB70EBFA}" dt="2022-03-01T18:28:27.076" v="527" actId="47"/>
        <pc:sldMkLst>
          <pc:docMk/>
          <pc:sldMk cId="426484387" sldId="736"/>
        </pc:sldMkLst>
      </pc:sldChg>
      <pc:sldChg chg="del">
        <pc:chgData name="Aurore COLIN" userId="2b796b35-8c2e-4666-99fd-9af50b8a1fb9" providerId="ADAL" clId="{190A7017-8D3A-49A1-927B-2282AB70EBFA}" dt="2022-03-01T18:28:23.614" v="525" actId="47"/>
        <pc:sldMkLst>
          <pc:docMk/>
          <pc:sldMk cId="2119105360" sldId="740"/>
        </pc:sldMkLst>
      </pc:sldChg>
      <pc:sldChg chg="del">
        <pc:chgData name="Aurore COLIN" userId="2b796b35-8c2e-4666-99fd-9af50b8a1fb9" providerId="ADAL" clId="{190A7017-8D3A-49A1-927B-2282AB70EBFA}" dt="2022-03-01T18:28:30.216" v="529" actId="47"/>
        <pc:sldMkLst>
          <pc:docMk/>
          <pc:sldMk cId="1942510236" sldId="741"/>
        </pc:sldMkLst>
      </pc:sldChg>
      <pc:sldChg chg="del">
        <pc:chgData name="Aurore COLIN" userId="2b796b35-8c2e-4666-99fd-9af50b8a1fb9" providerId="ADAL" clId="{190A7017-8D3A-49A1-927B-2282AB70EBFA}" dt="2022-03-01T18:28:42.767" v="530" actId="2696"/>
        <pc:sldMkLst>
          <pc:docMk/>
          <pc:sldMk cId="4093156475" sldId="742"/>
        </pc:sldMkLst>
      </pc:sldChg>
      <pc:sldChg chg="del">
        <pc:chgData name="Aurore COLIN" userId="2b796b35-8c2e-4666-99fd-9af50b8a1fb9" providerId="ADAL" clId="{190A7017-8D3A-49A1-927B-2282AB70EBFA}" dt="2022-03-01T18:28:42.767" v="530" actId="2696"/>
        <pc:sldMkLst>
          <pc:docMk/>
          <pc:sldMk cId="2101719837" sldId="743"/>
        </pc:sldMkLst>
      </pc:sldChg>
      <pc:sldChg chg="del">
        <pc:chgData name="Aurore COLIN" userId="2b796b35-8c2e-4666-99fd-9af50b8a1fb9" providerId="ADAL" clId="{190A7017-8D3A-49A1-927B-2282AB70EBFA}" dt="2022-03-01T18:28:22.642" v="524" actId="47"/>
        <pc:sldMkLst>
          <pc:docMk/>
          <pc:sldMk cId="3732639523" sldId="744"/>
        </pc:sldMkLst>
      </pc:sldChg>
      <pc:sldChg chg="modSp mod">
        <pc:chgData name="Aurore COLIN" userId="2b796b35-8c2e-4666-99fd-9af50b8a1fb9" providerId="ADAL" clId="{190A7017-8D3A-49A1-927B-2282AB70EBFA}" dt="2022-03-02T12:58:28.295" v="605" actId="1076"/>
        <pc:sldMkLst>
          <pc:docMk/>
          <pc:sldMk cId="3369849043" sldId="747"/>
        </pc:sldMkLst>
        <pc:spChg chg="mod">
          <ac:chgData name="Aurore COLIN" userId="2b796b35-8c2e-4666-99fd-9af50b8a1fb9" providerId="ADAL" clId="{190A7017-8D3A-49A1-927B-2282AB70EBFA}" dt="2022-03-01T18:28:13.769" v="522" actId="14100"/>
          <ac:spMkLst>
            <pc:docMk/>
            <pc:sldMk cId="3369849043" sldId="747"/>
            <ac:spMk id="14" creationId="{520F4310-721E-4D7A-857D-4FC6FF19B975}"/>
          </ac:spMkLst>
        </pc:spChg>
        <pc:spChg chg="mod">
          <ac:chgData name="Aurore COLIN" userId="2b796b35-8c2e-4666-99fd-9af50b8a1fb9" providerId="ADAL" clId="{190A7017-8D3A-49A1-927B-2282AB70EBFA}" dt="2022-03-01T18:27:37.660" v="475" actId="20577"/>
          <ac:spMkLst>
            <pc:docMk/>
            <pc:sldMk cId="3369849043" sldId="747"/>
            <ac:spMk id="34" creationId="{92C90766-082B-47C2-8E64-4B1F39347E16}"/>
          </ac:spMkLst>
        </pc:spChg>
        <pc:grpChg chg="mod">
          <ac:chgData name="Aurore COLIN" userId="2b796b35-8c2e-4666-99fd-9af50b8a1fb9" providerId="ADAL" clId="{190A7017-8D3A-49A1-927B-2282AB70EBFA}" dt="2022-03-01T18:24:21.776" v="141" actId="1076"/>
          <ac:grpSpMkLst>
            <pc:docMk/>
            <pc:sldMk cId="3369849043" sldId="747"/>
            <ac:grpSpMk id="25" creationId="{2C1852E8-4C00-4470-9811-2D5E7C66944A}"/>
          </ac:grpSpMkLst>
        </pc:grpChg>
        <pc:grpChg chg="mod">
          <ac:chgData name="Aurore COLIN" userId="2b796b35-8c2e-4666-99fd-9af50b8a1fb9" providerId="ADAL" clId="{190A7017-8D3A-49A1-927B-2282AB70EBFA}" dt="2022-03-02T12:58:28.295" v="605" actId="1076"/>
          <ac:grpSpMkLst>
            <pc:docMk/>
            <pc:sldMk cId="3369849043" sldId="747"/>
            <ac:grpSpMk id="35" creationId="{16C01E81-24D7-4675-B81A-F4B9030CB769}"/>
          </ac:grpSpMkLst>
        </pc:grpChg>
      </pc:sldChg>
      <pc:sldChg chg="del">
        <pc:chgData name="Aurore COLIN" userId="2b796b35-8c2e-4666-99fd-9af50b8a1fb9" providerId="ADAL" clId="{190A7017-8D3A-49A1-927B-2282AB70EBFA}" dt="2022-03-01T18:28:42.767" v="530" actId="2696"/>
        <pc:sldMkLst>
          <pc:docMk/>
          <pc:sldMk cId="672576542" sldId="749"/>
        </pc:sldMkLst>
      </pc:sldChg>
      <pc:sldChg chg="delSp modSp new del mod modShow">
        <pc:chgData name="Aurore COLIN" userId="2b796b35-8c2e-4666-99fd-9af50b8a1fb9" providerId="ADAL" clId="{190A7017-8D3A-49A1-927B-2282AB70EBFA}" dt="2022-03-02T17:52:54.134" v="606" actId="2696"/>
        <pc:sldMkLst>
          <pc:docMk/>
          <pc:sldMk cId="137917147" sldId="752"/>
        </pc:sldMkLst>
        <pc:spChg chg="mod">
          <ac:chgData name="Aurore COLIN" userId="2b796b35-8c2e-4666-99fd-9af50b8a1fb9" providerId="ADAL" clId="{190A7017-8D3A-49A1-927B-2282AB70EBFA}" dt="2022-03-01T18:30:45.562" v="598" actId="20577"/>
          <ac:spMkLst>
            <pc:docMk/>
            <pc:sldMk cId="137917147" sldId="752"/>
            <ac:spMk id="2" creationId="{4DB71EA7-16E7-4441-8DA7-B74A7B19F150}"/>
          </ac:spMkLst>
        </pc:spChg>
        <pc:spChg chg="mod">
          <ac:chgData name="Aurore COLIN" userId="2b796b35-8c2e-4666-99fd-9af50b8a1fb9" providerId="ADAL" clId="{190A7017-8D3A-49A1-927B-2282AB70EBFA}" dt="2022-03-01T18:29:04.017" v="564" actId="1076"/>
          <ac:spMkLst>
            <pc:docMk/>
            <pc:sldMk cId="137917147" sldId="752"/>
            <ac:spMk id="3" creationId="{44E82B8A-3955-4421-94AF-35D352EF9F37}"/>
          </ac:spMkLst>
        </pc:spChg>
        <pc:spChg chg="del">
          <ac:chgData name="Aurore COLIN" userId="2b796b35-8c2e-4666-99fd-9af50b8a1fb9" providerId="ADAL" clId="{190A7017-8D3A-49A1-927B-2282AB70EBFA}" dt="2022-03-01T18:29:01.596" v="563" actId="478"/>
          <ac:spMkLst>
            <pc:docMk/>
            <pc:sldMk cId="137917147" sldId="752"/>
            <ac:spMk id="4" creationId="{90DF0643-A5A4-45D8-8B18-62D30667D767}"/>
          </ac:spMkLst>
        </pc:spChg>
      </pc:sldChg>
      <pc:sldChg chg="del">
        <pc:chgData name="Aurore COLIN" userId="2b796b35-8c2e-4666-99fd-9af50b8a1fb9" providerId="ADAL" clId="{190A7017-8D3A-49A1-927B-2282AB70EBFA}" dt="2022-03-01T18:28:25.735" v="526" actId="47"/>
        <pc:sldMkLst>
          <pc:docMk/>
          <pc:sldMk cId="1178175432" sldId="752"/>
        </pc:sldMkLst>
      </pc:sldChg>
      <pc:sldChg chg="modSp new del mod modShow">
        <pc:chgData name="Aurore COLIN" userId="2b796b35-8c2e-4666-99fd-9af50b8a1fb9" providerId="ADAL" clId="{190A7017-8D3A-49A1-927B-2282AB70EBFA}" dt="2022-03-02T17:52:54.134" v="606" actId="2696"/>
        <pc:sldMkLst>
          <pc:docMk/>
          <pc:sldMk cId="213453548" sldId="753"/>
        </pc:sldMkLst>
        <pc:spChg chg="mod">
          <ac:chgData name="Aurore COLIN" userId="2b796b35-8c2e-4666-99fd-9af50b8a1fb9" providerId="ADAL" clId="{190A7017-8D3A-49A1-927B-2282AB70EBFA}" dt="2022-03-01T18:34:55.187" v="602" actId="5793"/>
          <ac:spMkLst>
            <pc:docMk/>
            <pc:sldMk cId="213453548" sldId="753"/>
            <ac:spMk id="2" creationId="{F0D848F0-F639-4202-BC5C-58FFCEFE28D1}"/>
          </ac:spMkLst>
        </pc:spChg>
      </pc:sldChg>
      <pc:sldChg chg="del">
        <pc:chgData name="Aurore COLIN" userId="2b796b35-8c2e-4666-99fd-9af50b8a1fb9" providerId="ADAL" clId="{190A7017-8D3A-49A1-927B-2282AB70EBFA}" dt="2022-03-01T18:28:28.812" v="528" actId="47"/>
        <pc:sldMkLst>
          <pc:docMk/>
          <pc:sldMk cId="3705450699" sldId="754"/>
        </pc:sldMkLst>
      </pc:sldChg>
      <pc:sldChg chg="del">
        <pc:chgData name="Aurore COLIN" userId="2b796b35-8c2e-4666-99fd-9af50b8a1fb9" providerId="ADAL" clId="{190A7017-8D3A-49A1-927B-2282AB70EBFA}" dt="2022-03-01T18:28:42.767" v="530" actId="2696"/>
        <pc:sldMkLst>
          <pc:docMk/>
          <pc:sldMk cId="503873003" sldId="756"/>
        </pc:sldMkLst>
      </pc:sldChg>
      <pc:sldChg chg="del">
        <pc:chgData name="Aurore COLIN" userId="2b796b35-8c2e-4666-99fd-9af50b8a1fb9" providerId="ADAL" clId="{190A7017-8D3A-49A1-927B-2282AB70EBFA}" dt="2022-03-01T18:28:42.767" v="530" actId="2696"/>
        <pc:sldMkLst>
          <pc:docMk/>
          <pc:sldMk cId="686381018" sldId="757"/>
        </pc:sldMkLst>
      </pc:sldChg>
      <pc:sldChg chg="del">
        <pc:chgData name="Aurore COLIN" userId="2b796b35-8c2e-4666-99fd-9af50b8a1fb9" providerId="ADAL" clId="{190A7017-8D3A-49A1-927B-2282AB70EBFA}" dt="2022-03-01T18:28:42.767" v="530" actId="2696"/>
        <pc:sldMkLst>
          <pc:docMk/>
          <pc:sldMk cId="1813869419" sldId="758"/>
        </pc:sldMkLst>
      </pc:sldChg>
      <pc:sldMasterChg chg="delSldLayout">
        <pc:chgData name="Aurore COLIN" userId="2b796b35-8c2e-4666-99fd-9af50b8a1fb9" providerId="ADAL" clId="{190A7017-8D3A-49A1-927B-2282AB70EBFA}" dt="2022-03-01T18:28:42.767" v="530" actId="2696"/>
        <pc:sldMasterMkLst>
          <pc:docMk/>
          <pc:sldMasterMk cId="4093714634" sldId="2147483648"/>
        </pc:sldMasterMkLst>
        <pc:sldLayoutChg chg="del">
          <pc:chgData name="Aurore COLIN" userId="2b796b35-8c2e-4666-99fd-9af50b8a1fb9" providerId="ADAL" clId="{190A7017-8D3A-49A1-927B-2282AB70EBFA}" dt="2022-03-01T18:28:42.767" v="530" actId="2696"/>
          <pc:sldLayoutMkLst>
            <pc:docMk/>
            <pc:sldMasterMk cId="4093714634" sldId="2147483648"/>
            <pc:sldLayoutMk cId="1795699867" sldId="2147483666"/>
          </pc:sldLayoutMkLst>
        </pc:sldLayoutChg>
      </pc:sldMasterChg>
    </pc:docChg>
  </pc:docChgLst>
  <pc:docChgLst>
    <pc:chgData name="Axel ERBA" userId="9c1bb605-4919-4c74-a486-41e4f4341ad8" providerId="ADAL" clId="{A9B74A33-BF92-41AD-BC79-6790EB990E22}"/>
    <pc:docChg chg="undo custSel addSld delSld modSld">
      <pc:chgData name="Axel ERBA" userId="9c1bb605-4919-4c74-a486-41e4f4341ad8" providerId="ADAL" clId="{A9B74A33-BF92-41AD-BC79-6790EB990E22}" dt="2022-02-14T14:28:55.664" v="2531" actId="47"/>
      <pc:docMkLst>
        <pc:docMk/>
      </pc:docMkLst>
      <pc:sldChg chg="modSp mod">
        <pc:chgData name="Axel ERBA" userId="9c1bb605-4919-4c74-a486-41e4f4341ad8" providerId="ADAL" clId="{A9B74A33-BF92-41AD-BC79-6790EB990E22}" dt="2022-02-14T14:27:33.342" v="2351" actId="20577"/>
        <pc:sldMkLst>
          <pc:docMk/>
          <pc:sldMk cId="1163584389" sldId="347"/>
        </pc:sldMkLst>
        <pc:spChg chg="mod">
          <ac:chgData name="Axel ERBA" userId="9c1bb605-4919-4c74-a486-41e4f4341ad8" providerId="ADAL" clId="{A9B74A33-BF92-41AD-BC79-6790EB990E22}" dt="2022-02-14T14:27:33.342" v="2351" actId="20577"/>
          <ac:spMkLst>
            <pc:docMk/>
            <pc:sldMk cId="1163584389" sldId="347"/>
            <ac:spMk id="2" creationId="{00000000-0000-0000-0000-000000000000}"/>
          </ac:spMkLst>
        </pc:spChg>
      </pc:sldChg>
      <pc:sldChg chg="modSp mod">
        <pc:chgData name="Axel ERBA" userId="9c1bb605-4919-4c74-a486-41e4f4341ad8" providerId="ADAL" clId="{A9B74A33-BF92-41AD-BC79-6790EB990E22}" dt="2022-02-11T13:45:42.684" v="482" actId="20577"/>
        <pc:sldMkLst>
          <pc:docMk/>
          <pc:sldMk cId="2175603539" sldId="695"/>
        </pc:sldMkLst>
        <pc:spChg chg="mod">
          <ac:chgData name="Axel ERBA" userId="9c1bb605-4919-4c74-a486-41e4f4341ad8" providerId="ADAL" clId="{A9B74A33-BF92-41AD-BC79-6790EB990E22}" dt="2022-02-11T13:45:42.684" v="482" actId="20577"/>
          <ac:spMkLst>
            <pc:docMk/>
            <pc:sldMk cId="2175603539" sldId="695"/>
            <ac:spMk id="6" creationId="{E1957611-CD0F-4EE4-AF0F-0E4640E6DCC6}"/>
          </ac:spMkLst>
        </pc:spChg>
      </pc:sldChg>
      <pc:sldChg chg="del">
        <pc:chgData name="Axel ERBA" userId="9c1bb605-4919-4c74-a486-41e4f4341ad8" providerId="ADAL" clId="{A9B74A33-BF92-41AD-BC79-6790EB990E22}" dt="2022-02-14T14:27:28.532" v="2348" actId="2696"/>
        <pc:sldMkLst>
          <pc:docMk/>
          <pc:sldMk cId="1873050881" sldId="699"/>
        </pc:sldMkLst>
      </pc:sldChg>
      <pc:sldChg chg="del">
        <pc:chgData name="Axel ERBA" userId="9c1bb605-4919-4c74-a486-41e4f4341ad8" providerId="ADAL" clId="{A9B74A33-BF92-41AD-BC79-6790EB990E22}" dt="2022-02-14T14:27:28.532" v="2348" actId="2696"/>
        <pc:sldMkLst>
          <pc:docMk/>
          <pc:sldMk cId="501874370" sldId="731"/>
        </pc:sldMkLst>
      </pc:sldChg>
      <pc:sldChg chg="del">
        <pc:chgData name="Axel ERBA" userId="9c1bb605-4919-4c74-a486-41e4f4341ad8" providerId="ADAL" clId="{A9B74A33-BF92-41AD-BC79-6790EB990E22}" dt="2022-02-14T14:27:28.532" v="2348" actId="2696"/>
        <pc:sldMkLst>
          <pc:docMk/>
          <pc:sldMk cId="127109409" sldId="732"/>
        </pc:sldMkLst>
      </pc:sldChg>
      <pc:sldChg chg="del">
        <pc:chgData name="Axel ERBA" userId="9c1bb605-4919-4c74-a486-41e4f4341ad8" providerId="ADAL" clId="{A9B74A33-BF92-41AD-BC79-6790EB990E22}" dt="2022-02-14T14:27:28.532" v="2348" actId="2696"/>
        <pc:sldMkLst>
          <pc:docMk/>
          <pc:sldMk cId="3974233296" sldId="733"/>
        </pc:sldMkLst>
      </pc:sldChg>
      <pc:sldChg chg="del">
        <pc:chgData name="Axel ERBA" userId="9c1bb605-4919-4c74-a486-41e4f4341ad8" providerId="ADAL" clId="{A9B74A33-BF92-41AD-BC79-6790EB990E22}" dt="2022-02-14T14:27:28.532" v="2348" actId="2696"/>
        <pc:sldMkLst>
          <pc:docMk/>
          <pc:sldMk cId="1981628404" sldId="734"/>
        </pc:sldMkLst>
      </pc:sldChg>
      <pc:sldChg chg="modSp mod">
        <pc:chgData name="Axel ERBA" userId="9c1bb605-4919-4c74-a486-41e4f4341ad8" providerId="ADAL" clId="{A9B74A33-BF92-41AD-BC79-6790EB990E22}" dt="2022-02-11T14:41:59.210" v="2344" actId="12385"/>
        <pc:sldMkLst>
          <pc:docMk/>
          <pc:sldMk cId="426484387" sldId="736"/>
        </pc:sldMkLst>
        <pc:spChg chg="mod">
          <ac:chgData name="Axel ERBA" userId="9c1bb605-4919-4c74-a486-41e4f4341ad8" providerId="ADAL" clId="{A9B74A33-BF92-41AD-BC79-6790EB990E22}" dt="2022-02-11T14:33:55.194" v="1848" actId="20577"/>
          <ac:spMkLst>
            <pc:docMk/>
            <pc:sldMk cId="426484387" sldId="736"/>
            <ac:spMk id="5" creationId="{C354E2E8-6110-4C42-A243-AD50F7D2E3DE}"/>
          </ac:spMkLst>
        </pc:spChg>
        <pc:spChg chg="mod">
          <ac:chgData name="Axel ERBA" userId="9c1bb605-4919-4c74-a486-41e4f4341ad8" providerId="ADAL" clId="{A9B74A33-BF92-41AD-BC79-6790EB990E22}" dt="2022-02-11T14:35:14.607" v="1965" actId="20577"/>
          <ac:spMkLst>
            <pc:docMk/>
            <pc:sldMk cId="426484387" sldId="736"/>
            <ac:spMk id="10" creationId="{16729240-8976-4013-B315-C4F82DA47842}"/>
          </ac:spMkLst>
        </pc:spChg>
        <pc:graphicFrameChg chg="modGraphic">
          <ac:chgData name="Axel ERBA" userId="9c1bb605-4919-4c74-a486-41e4f4341ad8" providerId="ADAL" clId="{A9B74A33-BF92-41AD-BC79-6790EB990E22}" dt="2022-02-11T14:41:59.210" v="2344" actId="12385"/>
          <ac:graphicFrameMkLst>
            <pc:docMk/>
            <pc:sldMk cId="426484387" sldId="736"/>
            <ac:graphicFrameMk id="11" creationId="{B79D0492-4731-45C9-95CE-B54FC0C3E9D8}"/>
          </ac:graphicFrameMkLst>
        </pc:graphicFrameChg>
      </pc:sldChg>
      <pc:sldChg chg="modSp mod">
        <pc:chgData name="Axel ERBA" userId="9c1bb605-4919-4c74-a486-41e4f4341ad8" providerId="ADAL" clId="{A9B74A33-BF92-41AD-BC79-6790EB990E22}" dt="2022-02-11T14:34:31.884" v="1861" actId="20577"/>
        <pc:sldMkLst>
          <pc:docMk/>
          <pc:sldMk cId="2119105360" sldId="740"/>
        </pc:sldMkLst>
        <pc:spChg chg="mod">
          <ac:chgData name="Axel ERBA" userId="9c1bb605-4919-4c74-a486-41e4f4341ad8" providerId="ADAL" clId="{A9B74A33-BF92-41AD-BC79-6790EB990E22}" dt="2022-02-11T14:34:31.884" v="1861" actId="20577"/>
          <ac:spMkLst>
            <pc:docMk/>
            <pc:sldMk cId="2119105360" sldId="740"/>
            <ac:spMk id="10" creationId="{16729240-8976-4013-B315-C4F82DA47842}"/>
          </ac:spMkLst>
        </pc:spChg>
      </pc:sldChg>
      <pc:sldChg chg="modSp mod">
        <pc:chgData name="Axel ERBA" userId="9c1bb605-4919-4c74-a486-41e4f4341ad8" providerId="ADAL" clId="{A9B74A33-BF92-41AD-BC79-6790EB990E22}" dt="2022-02-11T14:42:11.893" v="2345" actId="12385"/>
        <pc:sldMkLst>
          <pc:docMk/>
          <pc:sldMk cId="1942510236" sldId="741"/>
        </pc:sldMkLst>
        <pc:spChg chg="mod">
          <ac:chgData name="Axel ERBA" userId="9c1bb605-4919-4c74-a486-41e4f4341ad8" providerId="ADAL" clId="{A9B74A33-BF92-41AD-BC79-6790EB990E22}" dt="2022-02-11T14:35:52.956" v="2020" actId="20577"/>
          <ac:spMkLst>
            <pc:docMk/>
            <pc:sldMk cId="1942510236" sldId="741"/>
            <ac:spMk id="10" creationId="{16729240-8976-4013-B315-C4F82DA47842}"/>
          </ac:spMkLst>
        </pc:spChg>
        <pc:graphicFrameChg chg="modGraphic">
          <ac:chgData name="Axel ERBA" userId="9c1bb605-4919-4c74-a486-41e4f4341ad8" providerId="ADAL" clId="{A9B74A33-BF92-41AD-BC79-6790EB990E22}" dt="2022-02-11T14:42:11.893" v="2345" actId="12385"/>
          <ac:graphicFrameMkLst>
            <pc:docMk/>
            <pc:sldMk cId="1942510236" sldId="741"/>
            <ac:graphicFrameMk id="11" creationId="{B79D0492-4731-45C9-95CE-B54FC0C3E9D8}"/>
          </ac:graphicFrameMkLst>
        </pc:graphicFrameChg>
      </pc:sldChg>
      <pc:sldChg chg="modSp mod">
        <pc:chgData name="Axel ERBA" userId="9c1bb605-4919-4c74-a486-41e4f4341ad8" providerId="ADAL" clId="{A9B74A33-BF92-41AD-BC79-6790EB990E22}" dt="2022-02-11T14:42:33.543" v="2346" actId="12385"/>
        <pc:sldMkLst>
          <pc:docMk/>
          <pc:sldMk cId="4093156475" sldId="742"/>
        </pc:sldMkLst>
        <pc:spChg chg="mod">
          <ac:chgData name="Axel ERBA" userId="9c1bb605-4919-4c74-a486-41e4f4341ad8" providerId="ADAL" clId="{A9B74A33-BF92-41AD-BC79-6790EB990E22}" dt="2022-02-11T14:37:30.944" v="2231" actId="20577"/>
          <ac:spMkLst>
            <pc:docMk/>
            <pc:sldMk cId="4093156475" sldId="742"/>
            <ac:spMk id="10" creationId="{16729240-8976-4013-B315-C4F82DA47842}"/>
          </ac:spMkLst>
        </pc:spChg>
        <pc:graphicFrameChg chg="modGraphic">
          <ac:chgData name="Axel ERBA" userId="9c1bb605-4919-4c74-a486-41e4f4341ad8" providerId="ADAL" clId="{A9B74A33-BF92-41AD-BC79-6790EB990E22}" dt="2022-02-11T14:42:33.543" v="2346" actId="12385"/>
          <ac:graphicFrameMkLst>
            <pc:docMk/>
            <pc:sldMk cId="4093156475" sldId="742"/>
            <ac:graphicFrameMk id="11" creationId="{B79D0492-4731-45C9-95CE-B54FC0C3E9D8}"/>
          </ac:graphicFrameMkLst>
        </pc:graphicFrameChg>
      </pc:sldChg>
      <pc:sldChg chg="modSp mod">
        <pc:chgData name="Axel ERBA" userId="9c1bb605-4919-4c74-a486-41e4f4341ad8" providerId="ADAL" clId="{A9B74A33-BF92-41AD-BC79-6790EB990E22}" dt="2022-02-11T14:40:54.998" v="2341" actId="20577"/>
        <pc:sldMkLst>
          <pc:docMk/>
          <pc:sldMk cId="2101719837" sldId="743"/>
        </pc:sldMkLst>
        <pc:spChg chg="mod">
          <ac:chgData name="Axel ERBA" userId="9c1bb605-4919-4c74-a486-41e4f4341ad8" providerId="ADAL" clId="{A9B74A33-BF92-41AD-BC79-6790EB990E22}" dt="2022-02-11T14:40:54.998" v="2341" actId="20577"/>
          <ac:spMkLst>
            <pc:docMk/>
            <pc:sldMk cId="2101719837" sldId="743"/>
            <ac:spMk id="10" creationId="{16729240-8976-4013-B315-C4F82DA47842}"/>
          </ac:spMkLst>
        </pc:spChg>
      </pc:sldChg>
      <pc:sldChg chg="add del">
        <pc:chgData name="Axel ERBA" userId="9c1bb605-4919-4c74-a486-41e4f4341ad8" providerId="ADAL" clId="{A9B74A33-BF92-41AD-BC79-6790EB990E22}" dt="2022-02-11T13:34:49.041" v="1"/>
        <pc:sldMkLst>
          <pc:docMk/>
          <pc:sldMk cId="1808699593" sldId="744"/>
        </pc:sldMkLst>
      </pc:sldChg>
      <pc:sldChg chg="modSp add mod">
        <pc:chgData name="Axel ERBA" userId="9c1bb605-4919-4c74-a486-41e4f4341ad8" providerId="ADAL" clId="{A9B74A33-BF92-41AD-BC79-6790EB990E22}" dt="2022-02-11T14:05:46.973" v="1847" actId="1035"/>
        <pc:sldMkLst>
          <pc:docMk/>
          <pc:sldMk cId="3732639523" sldId="744"/>
        </pc:sldMkLst>
        <pc:spChg chg="mod">
          <ac:chgData name="Axel ERBA" userId="9c1bb605-4919-4c74-a486-41e4f4341ad8" providerId="ADAL" clId="{A9B74A33-BF92-41AD-BC79-6790EB990E22}" dt="2022-02-11T13:35:26.425" v="133" actId="20577"/>
          <ac:spMkLst>
            <pc:docMk/>
            <pc:sldMk cId="3732639523" sldId="744"/>
            <ac:spMk id="6" creationId="{E1815341-7CE4-434F-A901-13FEDD562B48}"/>
          </ac:spMkLst>
        </pc:spChg>
        <pc:spChg chg="mod">
          <ac:chgData name="Axel ERBA" userId="9c1bb605-4919-4c74-a486-41e4f4341ad8" providerId="ADAL" clId="{A9B74A33-BF92-41AD-BC79-6790EB990E22}" dt="2022-02-11T14:04:20.409" v="1846" actId="20577"/>
          <ac:spMkLst>
            <pc:docMk/>
            <pc:sldMk cId="3732639523" sldId="744"/>
            <ac:spMk id="7" creationId="{3C2344A2-5F75-4BC8-8F0D-08FE16F13FAF}"/>
          </ac:spMkLst>
        </pc:spChg>
        <pc:spChg chg="mod">
          <ac:chgData name="Axel ERBA" userId="9c1bb605-4919-4c74-a486-41e4f4341ad8" providerId="ADAL" clId="{A9B74A33-BF92-41AD-BC79-6790EB990E22}" dt="2022-02-11T14:05:46.973" v="1847" actId="1035"/>
          <ac:spMkLst>
            <pc:docMk/>
            <pc:sldMk cId="3732639523" sldId="744"/>
            <ac:spMk id="8" creationId="{AFB96182-919B-4AA8-9083-E9AF501AFC46}"/>
          </ac:spMkLst>
        </pc:spChg>
      </pc:sldChg>
      <pc:sldChg chg="modSp add mod">
        <pc:chgData name="Axel ERBA" userId="9c1bb605-4919-4c74-a486-41e4f4341ad8" providerId="ADAL" clId="{A9B74A33-BF92-41AD-BC79-6790EB990E22}" dt="2022-02-14T14:27:44.546" v="2384" actId="20577"/>
        <pc:sldMkLst>
          <pc:docMk/>
          <pc:sldMk cId="3568501336" sldId="745"/>
        </pc:sldMkLst>
        <pc:spChg chg="mod">
          <ac:chgData name="Axel ERBA" userId="9c1bb605-4919-4c74-a486-41e4f4341ad8" providerId="ADAL" clId="{A9B74A33-BF92-41AD-BC79-6790EB990E22}" dt="2022-02-14T14:27:44.546" v="2384" actId="20577"/>
          <ac:spMkLst>
            <pc:docMk/>
            <pc:sldMk cId="3568501336" sldId="745"/>
            <ac:spMk id="11" creationId="{23975ECC-91F1-4616-9DD7-821DB22077F3}"/>
          </ac:spMkLst>
        </pc:spChg>
      </pc:sldChg>
      <pc:sldChg chg="modSp add mod">
        <pc:chgData name="Axel ERBA" userId="9c1bb605-4919-4c74-a486-41e4f4341ad8" providerId="ADAL" clId="{A9B74A33-BF92-41AD-BC79-6790EB990E22}" dt="2022-02-14T14:28:03.697" v="2429" actId="20577"/>
        <pc:sldMkLst>
          <pc:docMk/>
          <pc:sldMk cId="1271572930" sldId="746"/>
        </pc:sldMkLst>
        <pc:spChg chg="mod">
          <ac:chgData name="Axel ERBA" userId="9c1bb605-4919-4c74-a486-41e4f4341ad8" providerId="ADAL" clId="{A9B74A33-BF92-41AD-BC79-6790EB990E22}" dt="2022-02-14T14:28:03.697" v="2429" actId="20577"/>
          <ac:spMkLst>
            <pc:docMk/>
            <pc:sldMk cId="1271572930" sldId="746"/>
            <ac:spMk id="8" creationId="{AFB96182-919B-4AA8-9083-E9AF501AFC46}"/>
          </ac:spMkLst>
        </pc:spChg>
      </pc:sldChg>
      <pc:sldChg chg="modSp add mod">
        <pc:chgData name="Axel ERBA" userId="9c1bb605-4919-4c74-a486-41e4f4341ad8" providerId="ADAL" clId="{A9B74A33-BF92-41AD-BC79-6790EB990E22}" dt="2022-02-14T14:28:18.132" v="2466" actId="20577"/>
        <pc:sldMkLst>
          <pc:docMk/>
          <pc:sldMk cId="345493234" sldId="747"/>
        </pc:sldMkLst>
        <pc:spChg chg="mod">
          <ac:chgData name="Axel ERBA" userId="9c1bb605-4919-4c74-a486-41e4f4341ad8" providerId="ADAL" clId="{A9B74A33-BF92-41AD-BC79-6790EB990E22}" dt="2022-02-14T14:28:18.132" v="2466" actId="20577"/>
          <ac:spMkLst>
            <pc:docMk/>
            <pc:sldMk cId="345493234" sldId="747"/>
            <ac:spMk id="8" creationId="{AFB96182-919B-4AA8-9083-E9AF501AFC46}"/>
          </ac:spMkLst>
        </pc:spChg>
      </pc:sldChg>
      <pc:sldChg chg="modSp add mod">
        <pc:chgData name="Axel ERBA" userId="9c1bb605-4919-4c74-a486-41e4f4341ad8" providerId="ADAL" clId="{A9B74A33-BF92-41AD-BC79-6790EB990E22}" dt="2022-02-14T14:28:28.915" v="2496" actId="5793"/>
        <pc:sldMkLst>
          <pc:docMk/>
          <pc:sldMk cId="2538933709" sldId="748"/>
        </pc:sldMkLst>
        <pc:spChg chg="mod">
          <ac:chgData name="Axel ERBA" userId="9c1bb605-4919-4c74-a486-41e4f4341ad8" providerId="ADAL" clId="{A9B74A33-BF92-41AD-BC79-6790EB990E22}" dt="2022-02-14T14:28:28.915" v="2496" actId="5793"/>
          <ac:spMkLst>
            <pc:docMk/>
            <pc:sldMk cId="2538933709" sldId="748"/>
            <ac:spMk id="9" creationId="{BDA3A7E7-C36B-43D8-B39D-BB4F987446D5}"/>
          </ac:spMkLst>
        </pc:spChg>
      </pc:sldChg>
      <pc:sldChg chg="modSp add del mod">
        <pc:chgData name="Axel ERBA" userId="9c1bb605-4919-4c74-a486-41e4f4341ad8" providerId="ADAL" clId="{A9B74A33-BF92-41AD-BC79-6790EB990E22}" dt="2022-02-14T14:28:54.116" v="2530" actId="47"/>
        <pc:sldMkLst>
          <pc:docMk/>
          <pc:sldMk cId="4204114317" sldId="749"/>
        </pc:sldMkLst>
        <pc:spChg chg="mod">
          <ac:chgData name="Axel ERBA" userId="9c1bb605-4919-4c74-a486-41e4f4341ad8" providerId="ADAL" clId="{A9B74A33-BF92-41AD-BC79-6790EB990E22}" dt="2022-02-14T14:28:39.956" v="2529" actId="20577"/>
          <ac:spMkLst>
            <pc:docMk/>
            <pc:sldMk cId="4204114317" sldId="749"/>
            <ac:spMk id="4" creationId="{B540658A-FFB2-44B0-B1A0-9C7A68F4EAD0}"/>
          </ac:spMkLst>
        </pc:spChg>
      </pc:sldChg>
      <pc:sldChg chg="add del">
        <pc:chgData name="Axel ERBA" userId="9c1bb605-4919-4c74-a486-41e4f4341ad8" providerId="ADAL" clId="{A9B74A33-BF92-41AD-BC79-6790EB990E22}" dt="2022-02-14T14:28:55.664" v="2531" actId="47"/>
        <pc:sldMkLst>
          <pc:docMk/>
          <pc:sldMk cId="384889076" sldId="750"/>
        </pc:sldMkLst>
      </pc:sldChg>
    </pc:docChg>
  </pc:docChgLst>
  <pc:docChgLst>
    <pc:chgData name="Axel ERBA" userId="9c1bb605-4919-4c74-a486-41e4f4341ad8" providerId="ADAL" clId="{3447650F-2C6E-4E3E-B02B-964199F4EC97}"/>
    <pc:docChg chg="modSld sldOrd">
      <pc:chgData name="Axel ERBA" userId="9c1bb605-4919-4c74-a486-41e4f4341ad8" providerId="ADAL" clId="{3447650F-2C6E-4E3E-B02B-964199F4EC97}" dt="2021-11-03T15:41:32.144" v="1"/>
      <pc:docMkLst>
        <pc:docMk/>
      </pc:docMkLst>
      <pc:sldChg chg="ord">
        <pc:chgData name="Axel ERBA" userId="9c1bb605-4919-4c74-a486-41e4f4341ad8" providerId="ADAL" clId="{3447650F-2C6E-4E3E-B02B-964199F4EC97}" dt="2021-11-03T15:41:32.144" v="1"/>
        <pc:sldMkLst>
          <pc:docMk/>
          <pc:sldMk cId="127109409" sldId="732"/>
        </pc:sldMkLst>
      </pc:sldChg>
    </pc:docChg>
  </pc:docChgLst>
  <pc:docChgLst>
    <pc:chgData name="Aurore COLIN" userId="2b796b35-8c2e-4666-99fd-9af50b8a1fb9" providerId="ADAL" clId="{DB0974EF-95FB-4E6B-8C83-AF3707EEFFAC}"/>
    <pc:docChg chg="delSld">
      <pc:chgData name="Aurore COLIN" userId="2b796b35-8c2e-4666-99fd-9af50b8a1fb9" providerId="ADAL" clId="{DB0974EF-95FB-4E6B-8C83-AF3707EEFFAC}" dt="2022-05-18T07:58:05.791" v="0" actId="2696"/>
      <pc:docMkLst>
        <pc:docMk/>
      </pc:docMkLst>
      <pc:sldChg chg="del">
        <pc:chgData name="Aurore COLIN" userId="2b796b35-8c2e-4666-99fd-9af50b8a1fb9" providerId="ADAL" clId="{DB0974EF-95FB-4E6B-8C83-AF3707EEFFAC}" dt="2022-05-18T07:58:05.791" v="0" actId="2696"/>
        <pc:sldMkLst>
          <pc:docMk/>
          <pc:sldMk cId="1268122334" sldId="272"/>
        </pc:sldMkLst>
      </pc:sldChg>
      <pc:sldMasterChg chg="delSldLayout">
        <pc:chgData name="Aurore COLIN" userId="2b796b35-8c2e-4666-99fd-9af50b8a1fb9" providerId="ADAL" clId="{DB0974EF-95FB-4E6B-8C83-AF3707EEFFAC}" dt="2022-05-18T07:58:05.791" v="0" actId="2696"/>
        <pc:sldMasterMkLst>
          <pc:docMk/>
          <pc:sldMasterMk cId="4093714634" sldId="2147483648"/>
        </pc:sldMasterMkLst>
        <pc:sldLayoutChg chg="del">
          <pc:chgData name="Aurore COLIN" userId="2b796b35-8c2e-4666-99fd-9af50b8a1fb9" providerId="ADAL" clId="{DB0974EF-95FB-4E6B-8C83-AF3707EEFFAC}" dt="2022-05-18T07:58:05.791" v="0" actId="2696"/>
          <pc:sldLayoutMkLst>
            <pc:docMk/>
            <pc:sldMasterMk cId="4093714634" sldId="2147483648"/>
            <pc:sldLayoutMk cId="1217976563" sldId="2147483666"/>
          </pc:sldLayoutMkLst>
        </pc:sldLayoutChg>
      </pc:sldMasterChg>
    </pc:docChg>
  </pc:docChgLst>
  <pc:docChgLst>
    <pc:chgData name="Aurore COLIN" userId="2b796b35-8c2e-4666-99fd-9af50b8a1fb9" providerId="ADAL" clId="{37C79449-65CC-4899-B347-89BD79ABF06B}"/>
    <pc:docChg chg="undo custSel addSld delSld modSld sldOrd">
      <pc:chgData name="Aurore COLIN" userId="2b796b35-8c2e-4666-99fd-9af50b8a1fb9" providerId="ADAL" clId="{37C79449-65CC-4899-B347-89BD79ABF06B}" dt="2022-09-29T10:20:32.689" v="10109" actId="2696"/>
      <pc:docMkLst>
        <pc:docMk/>
      </pc:docMkLst>
      <pc:sldChg chg="addSp delSp modSp add mod modClrScheme chgLayout">
        <pc:chgData name="Aurore COLIN" userId="2b796b35-8c2e-4666-99fd-9af50b8a1fb9" providerId="ADAL" clId="{37C79449-65CC-4899-B347-89BD79ABF06B}" dt="2022-09-29T08:59:45.334" v="4423" actId="478"/>
        <pc:sldMkLst>
          <pc:docMk/>
          <pc:sldMk cId="2781148891" sldId="266"/>
        </pc:sldMkLst>
        <pc:spChg chg="del mod">
          <ac:chgData name="Aurore COLIN" userId="2b796b35-8c2e-4666-99fd-9af50b8a1fb9" providerId="ADAL" clId="{37C79449-65CC-4899-B347-89BD79ABF06B}" dt="2022-09-29T08:44:02.011" v="3960" actId="478"/>
          <ac:spMkLst>
            <pc:docMk/>
            <pc:sldMk cId="2781148891" sldId="266"/>
            <ac:spMk id="3" creationId="{DB69D20A-A76A-19AB-5DDA-964574186134}"/>
          </ac:spMkLst>
        </pc:spChg>
        <pc:spChg chg="mod">
          <ac:chgData name="Aurore COLIN" userId="2b796b35-8c2e-4666-99fd-9af50b8a1fb9" providerId="ADAL" clId="{37C79449-65CC-4899-B347-89BD79ABF06B}" dt="2022-09-29T08:50:57.545" v="4138" actId="1037"/>
          <ac:spMkLst>
            <pc:docMk/>
            <pc:sldMk cId="2781148891" sldId="266"/>
            <ac:spMk id="4" creationId="{E9183615-7E15-DFBC-3445-45A10324A5D7}"/>
          </ac:spMkLst>
        </pc:spChg>
        <pc:spChg chg="del">
          <ac:chgData name="Aurore COLIN" userId="2b796b35-8c2e-4666-99fd-9af50b8a1fb9" providerId="ADAL" clId="{37C79449-65CC-4899-B347-89BD79ABF06B}" dt="2022-09-29T08:43:57.846" v="3958" actId="478"/>
          <ac:spMkLst>
            <pc:docMk/>
            <pc:sldMk cId="2781148891" sldId="266"/>
            <ac:spMk id="5" creationId="{D398E5B0-ACB4-4294-B924-D4F455E2344E}"/>
          </ac:spMkLst>
        </pc:spChg>
        <pc:spChg chg="add mod ord">
          <ac:chgData name="Aurore COLIN" userId="2b796b35-8c2e-4666-99fd-9af50b8a1fb9" providerId="ADAL" clId="{37C79449-65CC-4899-B347-89BD79ABF06B}" dt="2022-09-29T08:50:34.101" v="4131" actId="1076"/>
          <ac:spMkLst>
            <pc:docMk/>
            <pc:sldMk cId="2781148891" sldId="266"/>
            <ac:spMk id="6" creationId="{AEB66F11-50E4-CFFC-BAC0-DAEBDF18EE50}"/>
          </ac:spMkLst>
        </pc:spChg>
        <pc:spChg chg="add del mod ord">
          <ac:chgData name="Aurore COLIN" userId="2b796b35-8c2e-4666-99fd-9af50b8a1fb9" providerId="ADAL" clId="{37C79449-65CC-4899-B347-89BD79ABF06B}" dt="2022-09-29T08:45:45.282" v="3994" actId="478"/>
          <ac:spMkLst>
            <pc:docMk/>
            <pc:sldMk cId="2781148891" sldId="266"/>
            <ac:spMk id="7" creationId="{9863C531-994D-26E8-A18D-614B811C0588}"/>
          </ac:spMkLst>
        </pc:spChg>
        <pc:spChg chg="del">
          <ac:chgData name="Aurore COLIN" userId="2b796b35-8c2e-4666-99fd-9af50b8a1fb9" providerId="ADAL" clId="{37C79449-65CC-4899-B347-89BD79ABF06B}" dt="2022-09-29T08:59:31.322" v="4412" actId="478"/>
          <ac:spMkLst>
            <pc:docMk/>
            <pc:sldMk cId="2781148891" sldId="266"/>
            <ac:spMk id="8" creationId="{0E74221D-983C-ECD7-B99D-5F088A8BA4C0}"/>
          </ac:spMkLst>
        </pc:spChg>
        <pc:spChg chg="mod">
          <ac:chgData name="Aurore COLIN" userId="2b796b35-8c2e-4666-99fd-9af50b8a1fb9" providerId="ADAL" clId="{37C79449-65CC-4899-B347-89BD79ABF06B}" dt="2022-09-29T08:48:20.631" v="4091"/>
          <ac:spMkLst>
            <pc:docMk/>
            <pc:sldMk cId="2781148891" sldId="266"/>
            <ac:spMk id="14" creationId="{5277CC1E-FC56-F593-B8E2-5E2A0033FEAD}"/>
          </ac:spMkLst>
        </pc:spChg>
        <pc:spChg chg="del">
          <ac:chgData name="Aurore COLIN" userId="2b796b35-8c2e-4666-99fd-9af50b8a1fb9" providerId="ADAL" clId="{37C79449-65CC-4899-B347-89BD79ABF06B}" dt="2022-09-29T08:44:17.787" v="3964" actId="478"/>
          <ac:spMkLst>
            <pc:docMk/>
            <pc:sldMk cId="2781148891" sldId="266"/>
            <ac:spMk id="17" creationId="{6A5BDE45-809B-4574-A719-4386A47B2B51}"/>
          </ac:spMkLst>
        </pc:spChg>
        <pc:spChg chg="del">
          <ac:chgData name="Aurore COLIN" userId="2b796b35-8c2e-4666-99fd-9af50b8a1fb9" providerId="ADAL" clId="{37C79449-65CC-4899-B347-89BD79ABF06B}" dt="2022-09-29T08:44:11.800" v="3962" actId="478"/>
          <ac:spMkLst>
            <pc:docMk/>
            <pc:sldMk cId="2781148891" sldId="266"/>
            <ac:spMk id="18" creationId="{24B5BE8F-369F-4B63-9D55-73E553BFC6F7}"/>
          </ac:spMkLst>
        </pc:spChg>
        <pc:spChg chg="add mod">
          <ac:chgData name="Aurore COLIN" userId="2b796b35-8c2e-4666-99fd-9af50b8a1fb9" providerId="ADAL" clId="{37C79449-65CC-4899-B347-89BD79ABF06B}" dt="2022-09-29T08:52:51.608" v="4174" actId="1038"/>
          <ac:spMkLst>
            <pc:docMk/>
            <pc:sldMk cId="2781148891" sldId="266"/>
            <ac:spMk id="19" creationId="{7330519A-2A3D-DAA8-6B0B-80B707195791}"/>
          </ac:spMkLst>
        </pc:spChg>
        <pc:spChg chg="del">
          <ac:chgData name="Aurore COLIN" userId="2b796b35-8c2e-4666-99fd-9af50b8a1fb9" providerId="ADAL" clId="{37C79449-65CC-4899-B347-89BD79ABF06B}" dt="2022-09-29T08:59:37.330" v="4417" actId="478"/>
          <ac:spMkLst>
            <pc:docMk/>
            <pc:sldMk cId="2781148891" sldId="266"/>
            <ac:spMk id="20" creationId="{B5884BE0-FD1C-0076-4F63-BA088636673C}"/>
          </ac:spMkLst>
        </pc:spChg>
        <pc:spChg chg="del">
          <ac:chgData name="Aurore COLIN" userId="2b796b35-8c2e-4666-99fd-9af50b8a1fb9" providerId="ADAL" clId="{37C79449-65CC-4899-B347-89BD79ABF06B}" dt="2022-09-29T08:44:03.687" v="3961" actId="478"/>
          <ac:spMkLst>
            <pc:docMk/>
            <pc:sldMk cId="2781148891" sldId="266"/>
            <ac:spMk id="21" creationId="{30F3DE83-5D15-21C1-621B-D4ED630A4BC8}"/>
          </ac:spMkLst>
        </pc:spChg>
        <pc:spChg chg="del">
          <ac:chgData name="Aurore COLIN" userId="2b796b35-8c2e-4666-99fd-9af50b8a1fb9" providerId="ADAL" clId="{37C79449-65CC-4899-B347-89BD79ABF06B}" dt="2022-09-29T08:59:38.733" v="4418" actId="478"/>
          <ac:spMkLst>
            <pc:docMk/>
            <pc:sldMk cId="2781148891" sldId="266"/>
            <ac:spMk id="22" creationId="{0EB424EE-54F7-AC06-499B-CFEFC03AE3A9}"/>
          </ac:spMkLst>
        </pc:spChg>
        <pc:spChg chg="add mod">
          <ac:chgData name="Aurore COLIN" userId="2b796b35-8c2e-4666-99fd-9af50b8a1fb9" providerId="ADAL" clId="{37C79449-65CC-4899-B347-89BD79ABF06B}" dt="2022-09-29T08:55:57.705" v="4242" actId="207"/>
          <ac:spMkLst>
            <pc:docMk/>
            <pc:sldMk cId="2781148891" sldId="266"/>
            <ac:spMk id="23" creationId="{28657FBF-1951-3653-E2A0-951533429968}"/>
          </ac:spMkLst>
        </pc:spChg>
        <pc:spChg chg="mod">
          <ac:chgData name="Aurore COLIN" userId="2b796b35-8c2e-4666-99fd-9af50b8a1fb9" providerId="ADAL" clId="{37C79449-65CC-4899-B347-89BD79ABF06B}" dt="2022-09-29T08:56:38.820" v="4261" actId="1036"/>
          <ac:spMkLst>
            <pc:docMk/>
            <pc:sldMk cId="2781148891" sldId="266"/>
            <ac:spMk id="24" creationId="{D5E4C30D-CEBB-793A-BEB0-CD75587D855E}"/>
          </ac:spMkLst>
        </pc:spChg>
        <pc:spChg chg="del">
          <ac:chgData name="Aurore COLIN" userId="2b796b35-8c2e-4666-99fd-9af50b8a1fb9" providerId="ADAL" clId="{37C79449-65CC-4899-B347-89BD79ABF06B}" dt="2022-09-29T08:44:19.507" v="3965" actId="478"/>
          <ac:spMkLst>
            <pc:docMk/>
            <pc:sldMk cId="2781148891" sldId="266"/>
            <ac:spMk id="25" creationId="{8543A5C0-A3A6-A29F-123E-E04BA512A5D8}"/>
          </ac:spMkLst>
        </pc:spChg>
        <pc:spChg chg="add mod">
          <ac:chgData name="Aurore COLIN" userId="2b796b35-8c2e-4666-99fd-9af50b8a1fb9" providerId="ADAL" clId="{37C79449-65CC-4899-B347-89BD79ABF06B}" dt="2022-09-29T08:52:56.258" v="4179" actId="1038"/>
          <ac:spMkLst>
            <pc:docMk/>
            <pc:sldMk cId="2781148891" sldId="266"/>
            <ac:spMk id="26" creationId="{0D4E0580-077E-568D-7C30-0C8EF8D23311}"/>
          </ac:spMkLst>
        </pc:spChg>
        <pc:spChg chg="add mod">
          <ac:chgData name="Aurore COLIN" userId="2b796b35-8c2e-4666-99fd-9af50b8a1fb9" providerId="ADAL" clId="{37C79449-65CC-4899-B347-89BD79ABF06B}" dt="2022-09-29T08:53:02.999" v="4182" actId="1037"/>
          <ac:spMkLst>
            <pc:docMk/>
            <pc:sldMk cId="2781148891" sldId="266"/>
            <ac:spMk id="27" creationId="{5F2339EC-9439-9B69-E185-5F35AFBEE268}"/>
          </ac:spMkLst>
        </pc:spChg>
        <pc:spChg chg="mod">
          <ac:chgData name="Aurore COLIN" userId="2b796b35-8c2e-4666-99fd-9af50b8a1fb9" providerId="ADAL" clId="{37C79449-65CC-4899-B347-89BD79ABF06B}" dt="2022-09-29T08:54:17.827" v="4205"/>
          <ac:spMkLst>
            <pc:docMk/>
            <pc:sldMk cId="2781148891" sldId="266"/>
            <ac:spMk id="30" creationId="{3316145F-8CD6-48A2-857B-D8B4D629E133}"/>
          </ac:spMkLst>
        </pc:spChg>
        <pc:spChg chg="del">
          <ac:chgData name="Aurore COLIN" userId="2b796b35-8c2e-4666-99fd-9af50b8a1fb9" providerId="ADAL" clId="{37C79449-65CC-4899-B347-89BD79ABF06B}" dt="2022-09-29T08:44:11.800" v="3962" actId="478"/>
          <ac:spMkLst>
            <pc:docMk/>
            <pc:sldMk cId="2781148891" sldId="266"/>
            <ac:spMk id="42" creationId="{690F92F4-1982-A00A-D56A-55014E4BD254}"/>
          </ac:spMkLst>
        </pc:spChg>
        <pc:spChg chg="del">
          <ac:chgData name="Aurore COLIN" userId="2b796b35-8c2e-4666-99fd-9af50b8a1fb9" providerId="ADAL" clId="{37C79449-65CC-4899-B347-89BD79ABF06B}" dt="2022-09-29T08:54:55.828" v="4224" actId="478"/>
          <ac:spMkLst>
            <pc:docMk/>
            <pc:sldMk cId="2781148891" sldId="266"/>
            <ac:spMk id="43" creationId="{E5C65F2E-6996-7E00-977C-389E0594E9B9}"/>
          </ac:spMkLst>
        </pc:spChg>
        <pc:spChg chg="mod">
          <ac:chgData name="Aurore COLIN" userId="2b796b35-8c2e-4666-99fd-9af50b8a1fb9" providerId="ADAL" clId="{37C79449-65CC-4899-B347-89BD79ABF06B}" dt="2022-09-29T08:54:24.339" v="4209"/>
          <ac:spMkLst>
            <pc:docMk/>
            <pc:sldMk cId="2781148891" sldId="266"/>
            <ac:spMk id="44" creationId="{3D354929-325C-410B-1CCE-873A5CC821F5}"/>
          </ac:spMkLst>
        </pc:spChg>
        <pc:spChg chg="mod">
          <ac:chgData name="Aurore COLIN" userId="2b796b35-8c2e-4666-99fd-9af50b8a1fb9" providerId="ADAL" clId="{37C79449-65CC-4899-B347-89BD79ABF06B}" dt="2022-09-29T08:54:27.599" v="4211"/>
          <ac:spMkLst>
            <pc:docMk/>
            <pc:sldMk cId="2781148891" sldId="266"/>
            <ac:spMk id="56" creationId="{99D70903-603A-EE72-64CB-3C16A63254EC}"/>
          </ac:spMkLst>
        </pc:spChg>
        <pc:spChg chg="add mod">
          <ac:chgData name="Aurore COLIN" userId="2b796b35-8c2e-4666-99fd-9af50b8a1fb9" providerId="ADAL" clId="{37C79449-65CC-4899-B347-89BD79ABF06B}" dt="2022-09-29T08:55:36.565" v="4235" actId="1076"/>
          <ac:spMkLst>
            <pc:docMk/>
            <pc:sldMk cId="2781148891" sldId="266"/>
            <ac:spMk id="63" creationId="{C7781C4B-383E-2152-7959-FA97AAE0EB17}"/>
          </ac:spMkLst>
        </pc:spChg>
        <pc:spChg chg="add mod">
          <ac:chgData name="Aurore COLIN" userId="2b796b35-8c2e-4666-99fd-9af50b8a1fb9" providerId="ADAL" clId="{37C79449-65CC-4899-B347-89BD79ABF06B}" dt="2022-09-29T08:55:41.143" v="4237" actId="1076"/>
          <ac:spMkLst>
            <pc:docMk/>
            <pc:sldMk cId="2781148891" sldId="266"/>
            <ac:spMk id="70" creationId="{BC2E4E7B-5FED-B4BB-DF55-A28BE990F49A}"/>
          </ac:spMkLst>
        </pc:spChg>
        <pc:spChg chg="mod">
          <ac:chgData name="Aurore COLIN" userId="2b796b35-8c2e-4666-99fd-9af50b8a1fb9" providerId="ADAL" clId="{37C79449-65CC-4899-B347-89BD79ABF06B}" dt="2022-09-29T08:49:56.809" v="4114" actId="1076"/>
          <ac:spMkLst>
            <pc:docMk/>
            <pc:sldMk cId="2781148891" sldId="266"/>
            <ac:spMk id="71" creationId="{5379E955-5704-4115-A80E-BDC9ED2188C2}"/>
          </ac:spMkLst>
        </pc:spChg>
        <pc:spChg chg="mod">
          <ac:chgData name="Aurore COLIN" userId="2b796b35-8c2e-4666-99fd-9af50b8a1fb9" providerId="ADAL" clId="{37C79449-65CC-4899-B347-89BD79ABF06B}" dt="2022-09-29T08:49:56.809" v="4114" actId="1076"/>
          <ac:spMkLst>
            <pc:docMk/>
            <pc:sldMk cId="2781148891" sldId="266"/>
            <ac:spMk id="72" creationId="{BCF334F8-BFD2-4EDD-8A20-DE8AF95AB529}"/>
          </ac:spMkLst>
        </pc:spChg>
        <pc:spChg chg="mod">
          <ac:chgData name="Aurore COLIN" userId="2b796b35-8c2e-4666-99fd-9af50b8a1fb9" providerId="ADAL" clId="{37C79449-65CC-4899-B347-89BD79ABF06B}" dt="2022-09-29T08:49:56.809" v="4114" actId="1076"/>
          <ac:spMkLst>
            <pc:docMk/>
            <pc:sldMk cId="2781148891" sldId="266"/>
            <ac:spMk id="74" creationId="{AC85FEF3-C2C5-43FF-A254-CB91900371F1}"/>
          </ac:spMkLst>
        </pc:spChg>
        <pc:spChg chg="mod">
          <ac:chgData name="Aurore COLIN" userId="2b796b35-8c2e-4666-99fd-9af50b8a1fb9" providerId="ADAL" clId="{37C79449-65CC-4899-B347-89BD79ABF06B}" dt="2022-09-29T08:49:56.809" v="4114" actId="1076"/>
          <ac:spMkLst>
            <pc:docMk/>
            <pc:sldMk cId="2781148891" sldId="266"/>
            <ac:spMk id="75" creationId="{76C429E4-24DD-4B0B-AF2D-EB61E38F1235}"/>
          </ac:spMkLst>
        </pc:spChg>
        <pc:spChg chg="mod">
          <ac:chgData name="Aurore COLIN" userId="2b796b35-8c2e-4666-99fd-9af50b8a1fb9" providerId="ADAL" clId="{37C79449-65CC-4899-B347-89BD79ABF06B}" dt="2022-09-29T08:49:56.809" v="4114" actId="1076"/>
          <ac:spMkLst>
            <pc:docMk/>
            <pc:sldMk cId="2781148891" sldId="266"/>
            <ac:spMk id="77" creationId="{C4BA80BE-565B-435A-9242-F8FFF71CD00A}"/>
          </ac:spMkLst>
        </pc:spChg>
        <pc:spChg chg="mod">
          <ac:chgData name="Aurore COLIN" userId="2b796b35-8c2e-4666-99fd-9af50b8a1fb9" providerId="ADAL" clId="{37C79449-65CC-4899-B347-89BD79ABF06B}" dt="2022-09-29T08:50:47.626" v="4135" actId="1076"/>
          <ac:spMkLst>
            <pc:docMk/>
            <pc:sldMk cId="2781148891" sldId="266"/>
            <ac:spMk id="83" creationId="{1DC5F86C-0D73-FD25-9CB2-1CA8F486C213}"/>
          </ac:spMkLst>
        </pc:spChg>
        <pc:spChg chg="del mod">
          <ac:chgData name="Aurore COLIN" userId="2b796b35-8c2e-4666-99fd-9af50b8a1fb9" providerId="ADAL" clId="{37C79449-65CC-4899-B347-89BD79ABF06B}" dt="2022-09-29T08:45:10.866" v="3983" actId="478"/>
          <ac:spMkLst>
            <pc:docMk/>
            <pc:sldMk cId="2781148891" sldId="266"/>
            <ac:spMk id="85" creationId="{5821158B-26BA-4945-AE6D-F03945150F65}"/>
          </ac:spMkLst>
        </pc:spChg>
        <pc:spChg chg="del">
          <ac:chgData name="Aurore COLIN" userId="2b796b35-8c2e-4666-99fd-9af50b8a1fb9" providerId="ADAL" clId="{37C79449-65CC-4899-B347-89BD79ABF06B}" dt="2022-09-29T08:55:04.608" v="4228" actId="478"/>
          <ac:spMkLst>
            <pc:docMk/>
            <pc:sldMk cId="2781148891" sldId="266"/>
            <ac:spMk id="100" creationId="{98208E6F-F5C1-EB12-BABC-1330E9FF947A}"/>
          </ac:spMkLst>
        </pc:spChg>
        <pc:spChg chg="del">
          <ac:chgData name="Aurore COLIN" userId="2b796b35-8c2e-4666-99fd-9af50b8a1fb9" providerId="ADAL" clId="{37C79449-65CC-4899-B347-89BD79ABF06B}" dt="2022-09-29T08:55:10.123" v="4231" actId="478"/>
          <ac:spMkLst>
            <pc:docMk/>
            <pc:sldMk cId="2781148891" sldId="266"/>
            <ac:spMk id="101" creationId="{B02AF616-2902-1292-540A-995F367B27B5}"/>
          </ac:spMkLst>
        </pc:spChg>
        <pc:spChg chg="del">
          <ac:chgData name="Aurore COLIN" userId="2b796b35-8c2e-4666-99fd-9af50b8a1fb9" providerId="ADAL" clId="{37C79449-65CC-4899-B347-89BD79ABF06B}" dt="2022-09-29T08:55:11.445" v="4232" actId="478"/>
          <ac:spMkLst>
            <pc:docMk/>
            <pc:sldMk cId="2781148891" sldId="266"/>
            <ac:spMk id="102" creationId="{4F839AC4-AF53-F22C-65BC-8B72D77008D2}"/>
          </ac:spMkLst>
        </pc:spChg>
        <pc:spChg chg="add mod">
          <ac:chgData name="Aurore COLIN" userId="2b796b35-8c2e-4666-99fd-9af50b8a1fb9" providerId="ADAL" clId="{37C79449-65CC-4899-B347-89BD79ABF06B}" dt="2022-09-29T08:59:20.037" v="4408" actId="20577"/>
          <ac:spMkLst>
            <pc:docMk/>
            <pc:sldMk cId="2781148891" sldId="266"/>
            <ac:spMk id="103" creationId="{175D323B-CFF8-188D-7487-81BFE17C273E}"/>
          </ac:spMkLst>
        </pc:spChg>
        <pc:spChg chg="del">
          <ac:chgData name="Aurore COLIN" userId="2b796b35-8c2e-4666-99fd-9af50b8a1fb9" providerId="ADAL" clId="{37C79449-65CC-4899-B347-89BD79ABF06B}" dt="2022-09-29T08:55:03.387" v="4227" actId="478"/>
          <ac:spMkLst>
            <pc:docMk/>
            <pc:sldMk cId="2781148891" sldId="266"/>
            <ac:spMk id="104" creationId="{5B2FD441-BF30-1D39-4A02-A7D8E01B2FBA}"/>
          </ac:spMkLst>
        </pc:spChg>
        <pc:spChg chg="del">
          <ac:chgData name="Aurore COLIN" userId="2b796b35-8c2e-4666-99fd-9af50b8a1fb9" providerId="ADAL" clId="{37C79449-65CC-4899-B347-89BD79ABF06B}" dt="2022-09-29T08:50:08.194" v="4125" actId="478"/>
          <ac:spMkLst>
            <pc:docMk/>
            <pc:sldMk cId="2781148891" sldId="266"/>
            <ac:spMk id="105" creationId="{7E7F91A8-5048-F3E5-5F87-7074BE620AF1}"/>
          </ac:spMkLst>
        </pc:spChg>
        <pc:spChg chg="del">
          <ac:chgData name="Aurore COLIN" userId="2b796b35-8c2e-4666-99fd-9af50b8a1fb9" providerId="ADAL" clId="{37C79449-65CC-4899-B347-89BD79ABF06B}" dt="2022-09-29T08:55:07.416" v="4230" actId="478"/>
          <ac:spMkLst>
            <pc:docMk/>
            <pc:sldMk cId="2781148891" sldId="266"/>
            <ac:spMk id="106" creationId="{9C0F4E6C-8285-4AC2-BF14-6BA09828CB3E}"/>
          </ac:spMkLst>
        </pc:spChg>
        <pc:spChg chg="mod">
          <ac:chgData name="Aurore COLIN" userId="2b796b35-8c2e-4666-99fd-9af50b8a1fb9" providerId="ADAL" clId="{37C79449-65CC-4899-B347-89BD79ABF06B}" dt="2022-09-29T08:58:41.260" v="4391" actId="1035"/>
          <ac:spMkLst>
            <pc:docMk/>
            <pc:sldMk cId="2781148891" sldId="266"/>
            <ac:spMk id="107" creationId="{E8618832-20CE-304A-0663-FDF3947D7D5C}"/>
          </ac:spMkLst>
        </pc:spChg>
        <pc:spChg chg="del">
          <ac:chgData name="Aurore COLIN" userId="2b796b35-8c2e-4666-99fd-9af50b8a1fb9" providerId="ADAL" clId="{37C79449-65CC-4899-B347-89BD79ABF06B}" dt="2022-09-29T08:59:45.334" v="4423" actId="478"/>
          <ac:spMkLst>
            <pc:docMk/>
            <pc:sldMk cId="2781148891" sldId="266"/>
            <ac:spMk id="108" creationId="{EC17532A-B79A-0A4C-A58D-10D0211D9E98}"/>
          </ac:spMkLst>
        </pc:spChg>
        <pc:spChg chg="add mod">
          <ac:chgData name="Aurore COLIN" userId="2b796b35-8c2e-4666-99fd-9af50b8a1fb9" providerId="ADAL" clId="{37C79449-65CC-4899-B347-89BD79ABF06B}" dt="2022-09-29T08:56:19.717" v="4251" actId="1035"/>
          <ac:spMkLst>
            <pc:docMk/>
            <pc:sldMk cId="2781148891" sldId="266"/>
            <ac:spMk id="113" creationId="{6C800F6A-BADA-FDCB-C554-A3AA48827D48}"/>
          </ac:spMkLst>
        </pc:spChg>
        <pc:spChg chg="mod">
          <ac:chgData name="Aurore COLIN" userId="2b796b35-8c2e-4666-99fd-9af50b8a1fb9" providerId="ADAL" clId="{37C79449-65CC-4899-B347-89BD79ABF06B}" dt="2022-09-29T08:56:32.679" v="4253"/>
          <ac:spMkLst>
            <pc:docMk/>
            <pc:sldMk cId="2781148891" sldId="266"/>
            <ac:spMk id="115" creationId="{1422F821-4786-D24E-57BF-99666931D998}"/>
          </ac:spMkLst>
        </pc:spChg>
        <pc:spChg chg="del">
          <ac:chgData name="Aurore COLIN" userId="2b796b35-8c2e-4666-99fd-9af50b8a1fb9" providerId="ADAL" clId="{37C79449-65CC-4899-B347-89BD79ABF06B}" dt="2022-09-29T08:50:09.792" v="4126" actId="478"/>
          <ac:spMkLst>
            <pc:docMk/>
            <pc:sldMk cId="2781148891" sldId="266"/>
            <ac:spMk id="121" creationId="{6B311B8A-51B7-7B1B-BD2C-B80E8A841ACF}"/>
          </ac:spMkLst>
        </pc:spChg>
        <pc:spChg chg="del">
          <ac:chgData name="Aurore COLIN" userId="2b796b35-8c2e-4666-99fd-9af50b8a1fb9" providerId="ADAL" clId="{37C79449-65CC-4899-B347-89BD79ABF06B}" dt="2022-09-29T08:59:30.243" v="4411" actId="478"/>
          <ac:spMkLst>
            <pc:docMk/>
            <pc:sldMk cId="2781148891" sldId="266"/>
            <ac:spMk id="122" creationId="{54AA1D19-880D-297B-62C1-3F4E49533216}"/>
          </ac:spMkLst>
        </pc:spChg>
        <pc:spChg chg="del mod">
          <ac:chgData name="Aurore COLIN" userId="2b796b35-8c2e-4666-99fd-9af50b8a1fb9" providerId="ADAL" clId="{37C79449-65CC-4899-B347-89BD79ABF06B}" dt="2022-09-29T08:48:16.798" v="4090" actId="478"/>
          <ac:spMkLst>
            <pc:docMk/>
            <pc:sldMk cId="2781148891" sldId="266"/>
            <ac:spMk id="123" creationId="{F0C17907-0537-2374-33D5-9E120EA576D6}"/>
          </ac:spMkLst>
        </pc:spChg>
        <pc:spChg chg="del">
          <ac:chgData name="Aurore COLIN" userId="2b796b35-8c2e-4666-99fd-9af50b8a1fb9" providerId="ADAL" clId="{37C79449-65CC-4899-B347-89BD79ABF06B}" dt="2022-09-29T08:59:32.496" v="4413" actId="478"/>
          <ac:spMkLst>
            <pc:docMk/>
            <pc:sldMk cId="2781148891" sldId="266"/>
            <ac:spMk id="124" creationId="{CC628F26-7057-20A4-AAC6-4E5D8AC943C9}"/>
          </ac:spMkLst>
        </pc:spChg>
        <pc:spChg chg="del">
          <ac:chgData name="Aurore COLIN" userId="2b796b35-8c2e-4666-99fd-9af50b8a1fb9" providerId="ADAL" clId="{37C79449-65CC-4899-B347-89BD79ABF06B}" dt="2022-09-29T08:44:13.354" v="3963" actId="478"/>
          <ac:spMkLst>
            <pc:docMk/>
            <pc:sldMk cId="2781148891" sldId="266"/>
            <ac:spMk id="125" creationId="{519899D8-B56E-4BF3-81D5-B3EF6495209B}"/>
          </ac:spMkLst>
        </pc:spChg>
        <pc:spChg chg="del">
          <ac:chgData name="Aurore COLIN" userId="2b796b35-8c2e-4666-99fd-9af50b8a1fb9" providerId="ADAL" clId="{37C79449-65CC-4899-B347-89BD79ABF06B}" dt="2022-09-29T08:44:24.301" v="3968" actId="478"/>
          <ac:spMkLst>
            <pc:docMk/>
            <pc:sldMk cId="2781148891" sldId="266"/>
            <ac:spMk id="126" creationId="{B7F1B882-0A09-1AF4-115F-3A2713AC597A}"/>
          </ac:spMkLst>
        </pc:spChg>
        <pc:spChg chg="del">
          <ac:chgData name="Aurore COLIN" userId="2b796b35-8c2e-4666-99fd-9af50b8a1fb9" providerId="ADAL" clId="{37C79449-65CC-4899-B347-89BD79ABF06B}" dt="2022-09-29T08:44:25.451" v="3969" actId="478"/>
          <ac:spMkLst>
            <pc:docMk/>
            <pc:sldMk cId="2781148891" sldId="266"/>
            <ac:spMk id="127" creationId="{D827EDFF-F483-E75E-2023-F37EF0393D86}"/>
          </ac:spMkLst>
        </pc:spChg>
        <pc:spChg chg="mod">
          <ac:chgData name="Aurore COLIN" userId="2b796b35-8c2e-4666-99fd-9af50b8a1fb9" providerId="ADAL" clId="{37C79449-65CC-4899-B347-89BD79ABF06B}" dt="2022-09-29T08:53:54.322" v="4194" actId="1076"/>
          <ac:spMkLst>
            <pc:docMk/>
            <pc:sldMk cId="2781148891" sldId="266"/>
            <ac:spMk id="128" creationId="{C747E26B-4D8C-9A9D-90E1-F3641893E0FE}"/>
          </ac:spMkLst>
        </pc:spChg>
        <pc:spChg chg="mod">
          <ac:chgData name="Aurore COLIN" userId="2b796b35-8c2e-4666-99fd-9af50b8a1fb9" providerId="ADAL" clId="{37C79449-65CC-4899-B347-89BD79ABF06B}" dt="2022-09-29T08:54:49.014" v="4220" actId="1037"/>
          <ac:spMkLst>
            <pc:docMk/>
            <pc:sldMk cId="2781148891" sldId="266"/>
            <ac:spMk id="129" creationId="{1E19964E-1233-0179-34BA-C745C8EA356F}"/>
          </ac:spMkLst>
        </pc:spChg>
        <pc:spChg chg="del">
          <ac:chgData name="Aurore COLIN" userId="2b796b35-8c2e-4666-99fd-9af50b8a1fb9" providerId="ADAL" clId="{37C79449-65CC-4899-B347-89BD79ABF06B}" dt="2022-09-29T08:47:47.701" v="4077" actId="478"/>
          <ac:spMkLst>
            <pc:docMk/>
            <pc:sldMk cId="2781148891" sldId="266"/>
            <ac:spMk id="130" creationId="{18C27B18-3889-A282-EBE0-F57FEFF03A36}"/>
          </ac:spMkLst>
        </pc:spChg>
        <pc:spChg chg="del mod">
          <ac:chgData name="Aurore COLIN" userId="2b796b35-8c2e-4666-99fd-9af50b8a1fb9" providerId="ADAL" clId="{37C79449-65CC-4899-B347-89BD79ABF06B}" dt="2022-09-29T08:54:34.613" v="4216" actId="478"/>
          <ac:spMkLst>
            <pc:docMk/>
            <pc:sldMk cId="2781148891" sldId="266"/>
            <ac:spMk id="135" creationId="{23331469-8A0C-CF63-421B-B56ADEAC352C}"/>
          </ac:spMkLst>
        </pc:spChg>
        <pc:spChg chg="del">
          <ac:chgData name="Aurore COLIN" userId="2b796b35-8c2e-4666-99fd-9af50b8a1fb9" providerId="ADAL" clId="{37C79449-65CC-4899-B347-89BD79ABF06B}" dt="2022-09-29T08:54:52.938" v="4222" actId="478"/>
          <ac:spMkLst>
            <pc:docMk/>
            <pc:sldMk cId="2781148891" sldId="266"/>
            <ac:spMk id="138" creationId="{45332BFE-BCCF-CBE9-A8C2-95236C7FAAB6}"/>
          </ac:spMkLst>
        </pc:spChg>
        <pc:spChg chg="del">
          <ac:chgData name="Aurore COLIN" userId="2b796b35-8c2e-4666-99fd-9af50b8a1fb9" providerId="ADAL" clId="{37C79449-65CC-4899-B347-89BD79ABF06B}" dt="2022-09-29T08:54:57.513" v="4225" actId="478"/>
          <ac:spMkLst>
            <pc:docMk/>
            <pc:sldMk cId="2781148891" sldId="266"/>
            <ac:spMk id="139" creationId="{691AAD2C-7714-92B7-1036-366E54388306}"/>
          </ac:spMkLst>
        </pc:spChg>
        <pc:spChg chg="mod">
          <ac:chgData name="Aurore COLIN" userId="2b796b35-8c2e-4666-99fd-9af50b8a1fb9" providerId="ADAL" clId="{37C79449-65CC-4899-B347-89BD79ABF06B}" dt="2022-09-29T08:53:57.056" v="4197" actId="1036"/>
          <ac:spMkLst>
            <pc:docMk/>
            <pc:sldMk cId="2781148891" sldId="266"/>
            <ac:spMk id="141" creationId="{5514F812-D95F-875F-89E2-79A0C8C497FE}"/>
          </ac:spMkLst>
        </pc:spChg>
        <pc:spChg chg="del">
          <ac:chgData name="Aurore COLIN" userId="2b796b35-8c2e-4666-99fd-9af50b8a1fb9" providerId="ADAL" clId="{37C79449-65CC-4899-B347-89BD79ABF06B}" dt="2022-09-29T08:59:40.164" v="4419" actId="478"/>
          <ac:spMkLst>
            <pc:docMk/>
            <pc:sldMk cId="2781148891" sldId="266"/>
            <ac:spMk id="145" creationId="{39B2C0AC-2EDB-C63B-1776-0A4F8B7B76A3}"/>
          </ac:spMkLst>
        </pc:spChg>
        <pc:spChg chg="mod">
          <ac:chgData name="Aurore COLIN" userId="2b796b35-8c2e-4666-99fd-9af50b8a1fb9" providerId="ADAL" clId="{37C79449-65CC-4899-B347-89BD79ABF06B}" dt="2022-09-29T08:56:44.911" v="4262"/>
          <ac:spMkLst>
            <pc:docMk/>
            <pc:sldMk cId="2781148891" sldId="266"/>
            <ac:spMk id="150" creationId="{AC1C3A5C-1880-E1D8-D8F2-1B9BD3C8D000}"/>
          </ac:spMkLst>
        </pc:spChg>
        <pc:spChg chg="mod">
          <ac:chgData name="Aurore COLIN" userId="2b796b35-8c2e-4666-99fd-9af50b8a1fb9" providerId="ADAL" clId="{37C79449-65CC-4899-B347-89BD79ABF06B}" dt="2022-09-29T08:56:47.982" v="4263" actId="571"/>
          <ac:spMkLst>
            <pc:docMk/>
            <pc:sldMk cId="2781148891" sldId="266"/>
            <ac:spMk id="154" creationId="{C2C118A2-4C2C-AE48-3E3F-F2653D7500A7}"/>
          </ac:spMkLst>
        </pc:spChg>
        <pc:spChg chg="add mod">
          <ac:chgData name="Aurore COLIN" userId="2b796b35-8c2e-4666-99fd-9af50b8a1fb9" providerId="ADAL" clId="{37C79449-65CC-4899-B347-89BD79ABF06B}" dt="2022-09-29T08:58:44.290" v="4393" actId="1076"/>
          <ac:spMkLst>
            <pc:docMk/>
            <pc:sldMk cId="2781148891" sldId="266"/>
            <ac:spMk id="157" creationId="{E318FB69-ACD9-6BB5-FD9C-8437CD27BA90}"/>
          </ac:spMkLst>
        </pc:spChg>
        <pc:spChg chg="add mod">
          <ac:chgData name="Aurore COLIN" userId="2b796b35-8c2e-4666-99fd-9af50b8a1fb9" providerId="ADAL" clId="{37C79449-65CC-4899-B347-89BD79ABF06B}" dt="2022-09-29T08:58:47.805" v="4395" actId="1076"/>
          <ac:spMkLst>
            <pc:docMk/>
            <pc:sldMk cId="2781148891" sldId="266"/>
            <ac:spMk id="158" creationId="{125DEFA9-8FBF-4B9F-C5F7-B38992517643}"/>
          </ac:spMkLst>
        </pc:spChg>
        <pc:spChg chg="mod">
          <ac:chgData name="Aurore COLIN" userId="2b796b35-8c2e-4666-99fd-9af50b8a1fb9" providerId="ADAL" clId="{37C79449-65CC-4899-B347-89BD79ABF06B}" dt="2022-09-29T08:52:36.626" v="4167" actId="1076"/>
          <ac:spMkLst>
            <pc:docMk/>
            <pc:sldMk cId="2781148891" sldId="266"/>
            <ac:spMk id="159" creationId="{D6B983E9-7679-EE82-CA68-1E83C6530444}"/>
          </ac:spMkLst>
        </pc:spChg>
        <pc:spChg chg="del">
          <ac:chgData name="Aurore COLIN" userId="2b796b35-8c2e-4666-99fd-9af50b8a1fb9" providerId="ADAL" clId="{37C79449-65CC-4899-B347-89BD79ABF06B}" dt="2022-09-29T08:54:51.231" v="4221" actId="478"/>
          <ac:spMkLst>
            <pc:docMk/>
            <pc:sldMk cId="2781148891" sldId="266"/>
            <ac:spMk id="161" creationId="{FE4F63C6-F3A8-31FA-CE76-BC6706AAB990}"/>
          </ac:spMkLst>
        </pc:spChg>
        <pc:spChg chg="mod">
          <ac:chgData name="Aurore COLIN" userId="2b796b35-8c2e-4666-99fd-9af50b8a1fb9" providerId="ADAL" clId="{37C79449-65CC-4899-B347-89BD79ABF06B}" dt="2022-09-29T08:58:59.620" v="4401"/>
          <ac:spMkLst>
            <pc:docMk/>
            <pc:sldMk cId="2781148891" sldId="266"/>
            <ac:spMk id="166" creationId="{61ED6810-C46F-9E51-0A4C-AE53DD88AE31}"/>
          </ac:spMkLst>
        </pc:spChg>
        <pc:spChg chg="mod">
          <ac:chgData name="Aurore COLIN" userId="2b796b35-8c2e-4666-99fd-9af50b8a1fb9" providerId="ADAL" clId="{37C79449-65CC-4899-B347-89BD79ABF06B}" dt="2022-09-29T08:59:02.372" v="4403"/>
          <ac:spMkLst>
            <pc:docMk/>
            <pc:sldMk cId="2781148891" sldId="266"/>
            <ac:spMk id="170" creationId="{42B135E1-74FF-71B5-C22E-851F2301EF09}"/>
          </ac:spMkLst>
        </pc:spChg>
        <pc:spChg chg="mod">
          <ac:chgData name="Aurore COLIN" userId="2b796b35-8c2e-4666-99fd-9af50b8a1fb9" providerId="ADAL" clId="{37C79449-65CC-4899-B347-89BD79ABF06B}" dt="2022-09-29T08:50:04.724" v="4123" actId="1036"/>
          <ac:spMkLst>
            <pc:docMk/>
            <pc:sldMk cId="2781148891" sldId="266"/>
            <ac:spMk id="171" creationId="{45EA795E-985D-0554-752F-7A1A6AFD2505}"/>
          </ac:spMkLst>
        </pc:spChg>
        <pc:spChg chg="mod">
          <ac:chgData name="Aurore COLIN" userId="2b796b35-8c2e-4666-99fd-9af50b8a1fb9" providerId="ADAL" clId="{37C79449-65CC-4899-B347-89BD79ABF06B}" dt="2022-09-29T08:50:03.642" v="4121" actId="1076"/>
          <ac:spMkLst>
            <pc:docMk/>
            <pc:sldMk cId="2781148891" sldId="266"/>
            <ac:spMk id="173" creationId="{206412C9-A6A5-3268-3BD5-C0CD9A89262B}"/>
          </ac:spMkLst>
        </pc:spChg>
        <pc:spChg chg="mod">
          <ac:chgData name="Aurore COLIN" userId="2b796b35-8c2e-4666-99fd-9af50b8a1fb9" providerId="ADAL" clId="{37C79449-65CC-4899-B347-89BD79ABF06B}" dt="2022-09-29T08:59:11.958" v="4405"/>
          <ac:spMkLst>
            <pc:docMk/>
            <pc:sldMk cId="2781148891" sldId="266"/>
            <ac:spMk id="176" creationId="{B6604711-25E0-8AF0-FCE8-A64A3577143A}"/>
          </ac:spMkLst>
        </pc:spChg>
        <pc:spChg chg="del">
          <ac:chgData name="Aurore COLIN" userId="2b796b35-8c2e-4666-99fd-9af50b8a1fb9" providerId="ADAL" clId="{37C79449-65CC-4899-B347-89BD79ABF06B}" dt="2022-09-29T08:55:13.717" v="4233" actId="478"/>
          <ac:spMkLst>
            <pc:docMk/>
            <pc:sldMk cId="2781148891" sldId="266"/>
            <ac:spMk id="179" creationId="{F598DFEA-3E23-5EB5-A3E0-C80C11850DB6}"/>
          </ac:spMkLst>
        </pc:spChg>
        <pc:spChg chg="add mod">
          <ac:chgData name="Aurore COLIN" userId="2b796b35-8c2e-4666-99fd-9af50b8a1fb9" providerId="ADAL" clId="{37C79449-65CC-4899-B347-89BD79ABF06B}" dt="2022-09-29T08:59:24.280" v="4410" actId="1076"/>
          <ac:spMkLst>
            <pc:docMk/>
            <pc:sldMk cId="2781148891" sldId="266"/>
            <ac:spMk id="180" creationId="{F4A9FF10-968D-FBB5-E4EC-A65A0C11A2E8}"/>
          </ac:spMkLst>
        </pc:spChg>
        <pc:spChg chg="mod">
          <ac:chgData name="Aurore COLIN" userId="2b796b35-8c2e-4666-99fd-9af50b8a1fb9" providerId="ADAL" clId="{37C79449-65CC-4899-B347-89BD79ABF06B}" dt="2022-09-29T08:53:13.250" v="4184" actId="1076"/>
          <ac:spMkLst>
            <pc:docMk/>
            <pc:sldMk cId="2781148891" sldId="266"/>
            <ac:spMk id="187" creationId="{6323F40E-9540-E1D1-1768-9B54CE4AEEB2}"/>
          </ac:spMkLst>
        </pc:spChg>
        <pc:spChg chg="del">
          <ac:chgData name="Aurore COLIN" userId="2b796b35-8c2e-4666-99fd-9af50b8a1fb9" providerId="ADAL" clId="{37C79449-65CC-4899-B347-89BD79ABF06B}" dt="2022-09-29T08:44:11.800" v="3962" actId="478"/>
          <ac:spMkLst>
            <pc:docMk/>
            <pc:sldMk cId="2781148891" sldId="266"/>
            <ac:spMk id="218" creationId="{8E1CE196-F5A0-01FA-15D9-DFB169FF4538}"/>
          </ac:spMkLst>
        </pc:spChg>
        <pc:spChg chg="del">
          <ac:chgData name="Aurore COLIN" userId="2b796b35-8c2e-4666-99fd-9af50b8a1fb9" providerId="ADAL" clId="{37C79449-65CC-4899-B347-89BD79ABF06B}" dt="2022-09-29T08:43:52.431" v="3957" actId="478"/>
          <ac:spMkLst>
            <pc:docMk/>
            <pc:sldMk cId="2781148891" sldId="266"/>
            <ac:spMk id="220" creationId="{679CFEC1-BC00-718B-7A80-142D9227A063}"/>
          </ac:spMkLst>
        </pc:spChg>
        <pc:spChg chg="del">
          <ac:chgData name="Aurore COLIN" userId="2b796b35-8c2e-4666-99fd-9af50b8a1fb9" providerId="ADAL" clId="{37C79449-65CC-4899-B347-89BD79ABF06B}" dt="2022-09-29T08:44:21.485" v="3966" actId="478"/>
          <ac:spMkLst>
            <pc:docMk/>
            <pc:sldMk cId="2781148891" sldId="266"/>
            <ac:spMk id="222" creationId="{88EE251C-C6CA-A6FF-5353-40B290787D4F}"/>
          </ac:spMkLst>
        </pc:spChg>
        <pc:spChg chg="del">
          <ac:chgData name="Aurore COLIN" userId="2b796b35-8c2e-4666-99fd-9af50b8a1fb9" providerId="ADAL" clId="{37C79449-65CC-4899-B347-89BD79ABF06B}" dt="2022-09-29T08:54:54.465" v="4223" actId="478"/>
          <ac:spMkLst>
            <pc:docMk/>
            <pc:sldMk cId="2781148891" sldId="266"/>
            <ac:spMk id="224" creationId="{C0ED2EE5-F754-B391-6026-1DE0A5FCFBB6}"/>
          </ac:spMkLst>
        </pc:spChg>
        <pc:spChg chg="del">
          <ac:chgData name="Aurore COLIN" userId="2b796b35-8c2e-4666-99fd-9af50b8a1fb9" providerId="ADAL" clId="{37C79449-65CC-4899-B347-89BD79ABF06B}" dt="2022-09-29T08:44:11.800" v="3962" actId="478"/>
          <ac:spMkLst>
            <pc:docMk/>
            <pc:sldMk cId="2781148891" sldId="266"/>
            <ac:spMk id="226" creationId="{517F7639-E56D-B446-EBC9-02A58F560236}"/>
          </ac:spMkLst>
        </pc:spChg>
        <pc:grpChg chg="del">
          <ac:chgData name="Aurore COLIN" userId="2b796b35-8c2e-4666-99fd-9af50b8a1fb9" providerId="ADAL" clId="{37C79449-65CC-4899-B347-89BD79ABF06B}" dt="2022-09-29T08:59:36.327" v="4416" actId="478"/>
          <ac:grpSpMkLst>
            <pc:docMk/>
            <pc:sldMk cId="2781148891" sldId="266"/>
            <ac:grpSpMk id="9" creationId="{1803193C-3A3A-253B-F8FD-A0FA27E51DF0}"/>
          </ac:grpSpMkLst>
        </pc:grpChg>
        <pc:grpChg chg="add mod">
          <ac:chgData name="Aurore COLIN" userId="2b796b35-8c2e-4666-99fd-9af50b8a1fb9" providerId="ADAL" clId="{37C79449-65CC-4899-B347-89BD79ABF06B}" dt="2022-09-29T08:55:52.113" v="4240" actId="1076"/>
          <ac:grpSpMkLst>
            <pc:docMk/>
            <pc:sldMk cId="2781148891" sldId="266"/>
            <ac:grpSpMk id="13" creationId="{BED15325-1DFA-D59A-742B-C60F5E291FCE}"/>
          </ac:grpSpMkLst>
        </pc:grpChg>
        <pc:grpChg chg="add mod">
          <ac:chgData name="Aurore COLIN" userId="2b796b35-8c2e-4666-99fd-9af50b8a1fb9" providerId="ADAL" clId="{37C79449-65CC-4899-B347-89BD79ABF06B}" dt="2022-09-29T08:54:20.063" v="4207" actId="1035"/>
          <ac:grpSpMkLst>
            <pc:docMk/>
            <pc:sldMk cId="2781148891" sldId="266"/>
            <ac:grpSpMk id="29" creationId="{82BA1041-BF29-DA08-69C8-DA34C8CCEA6B}"/>
          </ac:grpSpMkLst>
        </pc:grpChg>
        <pc:grpChg chg="add mod">
          <ac:chgData name="Aurore COLIN" userId="2b796b35-8c2e-4666-99fd-9af50b8a1fb9" providerId="ADAL" clId="{37C79449-65CC-4899-B347-89BD79ABF06B}" dt="2022-09-29T08:54:32.336" v="4215" actId="1037"/>
          <ac:grpSpMkLst>
            <pc:docMk/>
            <pc:sldMk cId="2781148891" sldId="266"/>
            <ac:grpSpMk id="33" creationId="{8AD14C16-A3C1-146D-9A4E-E2A9278B1DF1}"/>
          </ac:grpSpMkLst>
        </pc:grpChg>
        <pc:grpChg chg="del">
          <ac:chgData name="Aurore COLIN" userId="2b796b35-8c2e-4666-99fd-9af50b8a1fb9" providerId="ADAL" clId="{37C79449-65CC-4899-B347-89BD79ABF06B}" dt="2022-09-29T08:44:32.021" v="3975" actId="478"/>
          <ac:grpSpMkLst>
            <pc:docMk/>
            <pc:sldMk cId="2781148891" sldId="266"/>
            <ac:grpSpMk id="34" creationId="{4F6641A6-6FA9-9E48-26E3-BD41728F1198}"/>
          </ac:grpSpMkLst>
        </pc:grpChg>
        <pc:grpChg chg="del">
          <ac:chgData name="Aurore COLIN" userId="2b796b35-8c2e-4666-99fd-9af50b8a1fb9" providerId="ADAL" clId="{37C79449-65CC-4899-B347-89BD79ABF06B}" dt="2022-09-29T08:44:27.843" v="3971" actId="478"/>
          <ac:grpSpMkLst>
            <pc:docMk/>
            <pc:sldMk cId="2781148891" sldId="266"/>
            <ac:grpSpMk id="38" creationId="{E530FA39-AAD3-38B0-79DB-E054F8E1C08E}"/>
          </ac:grpSpMkLst>
        </pc:grpChg>
        <pc:grpChg chg="add mod">
          <ac:chgData name="Aurore COLIN" userId="2b796b35-8c2e-4666-99fd-9af50b8a1fb9" providerId="ADAL" clId="{37C79449-65CC-4899-B347-89BD79ABF06B}" dt="2022-09-29T08:54:29.928" v="4212" actId="1076"/>
          <ac:grpSpMkLst>
            <pc:docMk/>
            <pc:sldMk cId="2781148891" sldId="266"/>
            <ac:grpSpMk id="47" creationId="{B2570578-DDEB-8430-E963-653CDF50FB35}"/>
          </ac:grpSpMkLst>
        </pc:grpChg>
        <pc:grpChg chg="del">
          <ac:chgData name="Aurore COLIN" userId="2b796b35-8c2e-4666-99fd-9af50b8a1fb9" providerId="ADAL" clId="{37C79449-65CC-4899-B347-89BD79ABF06B}" dt="2022-09-29T08:44:22.914" v="3967" actId="478"/>
          <ac:grpSpMkLst>
            <pc:docMk/>
            <pc:sldMk cId="2781148891" sldId="266"/>
            <ac:grpSpMk id="48" creationId="{1F783021-9261-14B0-14EB-185404565350}"/>
          </ac:grpSpMkLst>
        </pc:grpChg>
        <pc:grpChg chg="del">
          <ac:chgData name="Aurore COLIN" userId="2b796b35-8c2e-4666-99fd-9af50b8a1fb9" providerId="ADAL" clId="{37C79449-65CC-4899-B347-89BD79ABF06B}" dt="2022-09-29T08:44:26.824" v="3970" actId="478"/>
          <ac:grpSpMkLst>
            <pc:docMk/>
            <pc:sldMk cId="2781148891" sldId="266"/>
            <ac:grpSpMk id="50" creationId="{7ECBC12A-2BBB-4B25-994F-A536DB9DD525}"/>
          </ac:grpSpMkLst>
        </pc:grpChg>
        <pc:grpChg chg="del">
          <ac:chgData name="Aurore COLIN" userId="2b796b35-8c2e-4666-99fd-9af50b8a1fb9" providerId="ADAL" clId="{37C79449-65CC-4899-B347-89BD79ABF06B}" dt="2022-09-29T08:44:28.925" v="3972" actId="478"/>
          <ac:grpSpMkLst>
            <pc:docMk/>
            <pc:sldMk cId="2781148891" sldId="266"/>
            <ac:grpSpMk id="58" creationId="{B313B866-F1B0-437A-9110-2180D9C6C5BE}"/>
          </ac:grpSpMkLst>
        </pc:grpChg>
        <pc:grpChg chg="del">
          <ac:chgData name="Aurore COLIN" userId="2b796b35-8c2e-4666-99fd-9af50b8a1fb9" providerId="ADAL" clId="{37C79449-65CC-4899-B347-89BD79ABF06B}" dt="2022-09-29T08:59:43.117" v="4421" actId="478"/>
          <ac:grpSpMkLst>
            <pc:docMk/>
            <pc:sldMk cId="2781148891" sldId="266"/>
            <ac:grpSpMk id="64" creationId="{BF7E9491-7952-555F-8B72-9484874E32C9}"/>
          </ac:grpSpMkLst>
        </pc:grpChg>
        <pc:grpChg chg="del">
          <ac:chgData name="Aurore COLIN" userId="2b796b35-8c2e-4666-99fd-9af50b8a1fb9" providerId="ADAL" clId="{37C79449-65CC-4899-B347-89BD79ABF06B}" dt="2022-09-29T08:44:29.974" v="3973" actId="478"/>
          <ac:grpSpMkLst>
            <pc:docMk/>
            <pc:sldMk cId="2781148891" sldId="266"/>
            <ac:grpSpMk id="66" creationId="{6ECDDF1F-142F-4661-BFBF-9CE27F87842F}"/>
          </ac:grpSpMkLst>
        </pc:grpChg>
        <pc:grpChg chg="mod">
          <ac:chgData name="Aurore COLIN" userId="2b796b35-8c2e-4666-99fd-9af50b8a1fb9" providerId="ADAL" clId="{37C79449-65CC-4899-B347-89BD79ABF06B}" dt="2022-09-29T08:49:56.809" v="4114" actId="1076"/>
          <ac:grpSpMkLst>
            <pc:docMk/>
            <pc:sldMk cId="2781148891" sldId="266"/>
            <ac:grpSpMk id="78" creationId="{CCE5C41B-F680-48A9-A0CD-D2859B89EFA3}"/>
          </ac:grpSpMkLst>
        </pc:grpChg>
        <pc:grpChg chg="del">
          <ac:chgData name="Aurore COLIN" userId="2b796b35-8c2e-4666-99fd-9af50b8a1fb9" providerId="ADAL" clId="{37C79449-65CC-4899-B347-89BD79ABF06B}" dt="2022-09-29T08:59:44.041" v="4422" actId="478"/>
          <ac:grpSpMkLst>
            <pc:docMk/>
            <pc:sldMk cId="2781148891" sldId="266"/>
            <ac:grpSpMk id="82" creationId="{0E712CAC-5611-05BE-2A3E-F16D8D7F535C}"/>
          </ac:grpSpMkLst>
        </pc:grpChg>
        <pc:grpChg chg="mod">
          <ac:chgData name="Aurore COLIN" userId="2b796b35-8c2e-4666-99fd-9af50b8a1fb9" providerId="ADAL" clId="{37C79449-65CC-4899-B347-89BD79ABF06B}" dt="2022-09-29T08:54:03.287" v="4198" actId="1076"/>
          <ac:grpSpMkLst>
            <pc:docMk/>
            <pc:sldMk cId="2781148891" sldId="266"/>
            <ac:grpSpMk id="88" creationId="{070BF6AD-8D1A-96D0-937A-DECED72235C4}"/>
          </ac:grpSpMkLst>
        </pc:grpChg>
        <pc:grpChg chg="mod">
          <ac:chgData name="Aurore COLIN" userId="2b796b35-8c2e-4666-99fd-9af50b8a1fb9" providerId="ADAL" clId="{37C79449-65CC-4899-B347-89BD79ABF06B}" dt="2022-09-29T08:54:07.610" v="4200" actId="1035"/>
          <ac:grpSpMkLst>
            <pc:docMk/>
            <pc:sldMk cId="2781148891" sldId="266"/>
            <ac:grpSpMk id="92" creationId="{598B5BD3-E28B-D3CB-2A21-2E54B6CE5EDA}"/>
          </ac:grpSpMkLst>
        </pc:grpChg>
        <pc:grpChg chg="mod">
          <ac:chgData name="Aurore COLIN" userId="2b796b35-8c2e-4666-99fd-9af50b8a1fb9" providerId="ADAL" clId="{37C79449-65CC-4899-B347-89BD79ABF06B}" dt="2022-09-29T08:54:22.558" v="4208" actId="1035"/>
          <ac:grpSpMkLst>
            <pc:docMk/>
            <pc:sldMk cId="2781148891" sldId="266"/>
            <ac:grpSpMk id="96" creationId="{E06D58C0-8CEE-1285-5E31-5AB022FF2226}"/>
          </ac:grpSpMkLst>
        </pc:grpChg>
        <pc:grpChg chg="del">
          <ac:chgData name="Aurore COLIN" userId="2b796b35-8c2e-4666-99fd-9af50b8a1fb9" providerId="ADAL" clId="{37C79449-65CC-4899-B347-89BD79ABF06B}" dt="2022-09-29T08:50:06.653" v="4124" actId="478"/>
          <ac:grpSpMkLst>
            <pc:docMk/>
            <pc:sldMk cId="2781148891" sldId="266"/>
            <ac:grpSpMk id="109" creationId="{B5079A24-6D2E-2F9A-0463-A3E2F03FC02D}"/>
          </ac:grpSpMkLst>
        </pc:grpChg>
        <pc:grpChg chg="add mod">
          <ac:chgData name="Aurore COLIN" userId="2b796b35-8c2e-4666-99fd-9af50b8a1fb9" providerId="ADAL" clId="{37C79449-65CC-4899-B347-89BD79ABF06B}" dt="2022-09-29T08:56:37.048" v="4260" actId="1036"/>
          <ac:grpSpMkLst>
            <pc:docMk/>
            <pc:sldMk cId="2781148891" sldId="266"/>
            <ac:grpSpMk id="114" creationId="{75C05840-19B3-BDE6-9350-931465E1671F}"/>
          </ac:grpSpMkLst>
        </pc:grpChg>
        <pc:grpChg chg="del">
          <ac:chgData name="Aurore COLIN" userId="2b796b35-8c2e-4666-99fd-9af50b8a1fb9" providerId="ADAL" clId="{37C79449-65CC-4899-B347-89BD79ABF06B}" dt="2022-09-29T08:55:02.035" v="4226" actId="478"/>
          <ac:grpSpMkLst>
            <pc:docMk/>
            <pc:sldMk cId="2781148891" sldId="266"/>
            <ac:grpSpMk id="117" creationId="{65ED7FD3-111B-45A2-023E-1D0946B952E6}"/>
          </ac:grpSpMkLst>
        </pc:grpChg>
        <pc:grpChg chg="del">
          <ac:chgData name="Aurore COLIN" userId="2b796b35-8c2e-4666-99fd-9af50b8a1fb9" providerId="ADAL" clId="{37C79449-65CC-4899-B347-89BD79ABF06B}" dt="2022-09-29T08:59:33.502" v="4414" actId="478"/>
          <ac:grpSpMkLst>
            <pc:docMk/>
            <pc:sldMk cId="2781148891" sldId="266"/>
            <ac:grpSpMk id="131" creationId="{F3CB8856-05C4-BA8F-68AB-565F10A3CC27}"/>
          </ac:grpSpMkLst>
        </pc:grpChg>
        <pc:grpChg chg="add mod">
          <ac:chgData name="Aurore COLIN" userId="2b796b35-8c2e-4666-99fd-9af50b8a1fb9" providerId="ADAL" clId="{37C79449-65CC-4899-B347-89BD79ABF06B}" dt="2022-09-29T08:58:58.491" v="4400" actId="1035"/>
          <ac:grpSpMkLst>
            <pc:docMk/>
            <pc:sldMk cId="2781148891" sldId="266"/>
            <ac:grpSpMk id="137" creationId="{01163B26-E509-D68C-68EF-EF6085E3949F}"/>
          </ac:grpSpMkLst>
        </pc:grpChg>
        <pc:grpChg chg="del">
          <ac:chgData name="Aurore COLIN" userId="2b796b35-8c2e-4666-99fd-9af50b8a1fb9" providerId="ADAL" clId="{37C79449-65CC-4899-B347-89BD79ABF06B}" dt="2022-09-29T08:55:06.190" v="4229" actId="478"/>
          <ac:grpSpMkLst>
            <pc:docMk/>
            <pc:sldMk cId="2781148891" sldId="266"/>
            <ac:grpSpMk id="140" creationId="{7AD89FC2-B8F9-A3F3-6BE7-B7F25777DA66}"/>
          </ac:grpSpMkLst>
        </pc:grpChg>
        <pc:grpChg chg="del">
          <ac:chgData name="Aurore COLIN" userId="2b796b35-8c2e-4666-99fd-9af50b8a1fb9" providerId="ADAL" clId="{37C79449-65CC-4899-B347-89BD79ABF06B}" dt="2022-09-29T08:59:35.275" v="4415" actId="478"/>
          <ac:grpSpMkLst>
            <pc:docMk/>
            <pc:sldMk cId="2781148891" sldId="266"/>
            <ac:grpSpMk id="146" creationId="{60E1B737-73EE-199A-01EE-A76213004A45}"/>
          </ac:grpSpMkLst>
        </pc:grpChg>
        <pc:grpChg chg="add del mod">
          <ac:chgData name="Aurore COLIN" userId="2b796b35-8c2e-4666-99fd-9af50b8a1fb9" providerId="ADAL" clId="{37C79449-65CC-4899-B347-89BD79ABF06B}" dt="2022-09-29T08:57:29.550" v="4345" actId="1036"/>
          <ac:grpSpMkLst>
            <pc:docMk/>
            <pc:sldMk cId="2781148891" sldId="266"/>
            <ac:grpSpMk id="153" creationId="{7C3CE8A8-3F62-F5A0-2DF0-0EA0E9DC015D}"/>
          </ac:grpSpMkLst>
        </pc:grpChg>
        <pc:grpChg chg="add mod">
          <ac:chgData name="Aurore COLIN" userId="2b796b35-8c2e-4666-99fd-9af50b8a1fb9" providerId="ADAL" clId="{37C79449-65CC-4899-B347-89BD79ABF06B}" dt="2022-09-29T08:59:01.506" v="4402" actId="1076"/>
          <ac:grpSpMkLst>
            <pc:docMk/>
            <pc:sldMk cId="2781148891" sldId="266"/>
            <ac:grpSpMk id="160" creationId="{5F4A49C3-B4FF-6B62-F88B-E2FBB571D44E}"/>
          </ac:grpSpMkLst>
        </pc:grpChg>
        <pc:grpChg chg="del">
          <ac:chgData name="Aurore COLIN" userId="2b796b35-8c2e-4666-99fd-9af50b8a1fb9" providerId="ADAL" clId="{37C79449-65CC-4899-B347-89BD79ABF06B}" dt="2022-09-29T08:44:30.970" v="3974" actId="478"/>
          <ac:grpSpMkLst>
            <pc:docMk/>
            <pc:sldMk cId="2781148891" sldId="266"/>
            <ac:grpSpMk id="162" creationId="{BDE83675-FF82-735E-7AF4-98ED64CB0037}"/>
          </ac:grpSpMkLst>
        </pc:grpChg>
        <pc:grpChg chg="add mod">
          <ac:chgData name="Aurore COLIN" userId="2b796b35-8c2e-4666-99fd-9af50b8a1fb9" providerId="ADAL" clId="{37C79449-65CC-4899-B347-89BD79ABF06B}" dt="2022-09-29T08:59:04.309" v="4404" actId="1076"/>
          <ac:grpSpMkLst>
            <pc:docMk/>
            <pc:sldMk cId="2781148891" sldId="266"/>
            <ac:grpSpMk id="169" creationId="{F80C374B-FC07-4193-D3A7-8111DE3FF343}"/>
          </ac:grpSpMkLst>
        </pc:grpChg>
        <pc:grpChg chg="add mod">
          <ac:chgData name="Aurore COLIN" userId="2b796b35-8c2e-4666-99fd-9af50b8a1fb9" providerId="ADAL" clId="{37C79449-65CC-4899-B347-89BD79ABF06B}" dt="2022-09-29T08:59:17.855" v="4407" actId="1037"/>
          <ac:grpSpMkLst>
            <pc:docMk/>
            <pc:sldMk cId="2781148891" sldId="266"/>
            <ac:grpSpMk id="175" creationId="{3119B253-21E6-31DE-2136-DE84441A4A26}"/>
          </ac:grpSpMkLst>
        </pc:grpChg>
        <pc:grpChg chg="del">
          <ac:chgData name="Aurore COLIN" userId="2b796b35-8c2e-4666-99fd-9af50b8a1fb9" providerId="ADAL" clId="{37C79449-65CC-4899-B347-89BD79ABF06B}" dt="2022-09-29T08:59:42.091" v="4420" actId="478"/>
          <ac:grpSpMkLst>
            <pc:docMk/>
            <pc:sldMk cId="2781148891" sldId="266"/>
            <ac:grpSpMk id="199" creationId="{D23ADC84-300F-8DF7-FC14-6A04E44B15A0}"/>
          </ac:grpSpMkLst>
        </pc:grpChg>
        <pc:graphicFrameChg chg="mod modGraphic">
          <ac:chgData name="Aurore COLIN" userId="2b796b35-8c2e-4666-99fd-9af50b8a1fb9" providerId="ADAL" clId="{37C79449-65CC-4899-B347-89BD79ABF06B}" dt="2022-09-29T08:58:33.215" v="4388" actId="207"/>
          <ac:graphicFrameMkLst>
            <pc:docMk/>
            <pc:sldMk cId="2781148891" sldId="266"/>
            <ac:graphicFrameMk id="2" creationId="{A144AED0-8B22-4482-A574-19DD58763F1E}"/>
          </ac:graphicFrameMkLst>
        </pc:graphicFrameChg>
        <pc:cxnChg chg="mod">
          <ac:chgData name="Aurore COLIN" userId="2b796b35-8c2e-4666-99fd-9af50b8a1fb9" providerId="ADAL" clId="{37C79449-65CC-4899-B347-89BD79ABF06B}" dt="2022-09-29T08:59:36.327" v="4416" actId="478"/>
          <ac:cxnSpMkLst>
            <pc:docMk/>
            <pc:sldMk cId="2781148891" sldId="266"/>
            <ac:cxnSpMk id="11" creationId="{DB3764D4-8CAA-E40C-909F-6F64CC330698}"/>
          </ac:cxnSpMkLst>
        </pc:cxnChg>
        <pc:cxnChg chg="mod">
          <ac:chgData name="Aurore COLIN" userId="2b796b35-8c2e-4666-99fd-9af50b8a1fb9" providerId="ADAL" clId="{37C79449-65CC-4899-B347-89BD79ABF06B}" dt="2022-09-29T08:59:36.327" v="4416" actId="478"/>
          <ac:cxnSpMkLst>
            <pc:docMk/>
            <pc:sldMk cId="2781148891" sldId="266"/>
            <ac:cxnSpMk id="12" creationId="{2C2B8B58-F77D-B09D-7BFF-1EA7B7430250}"/>
          </ac:cxnSpMkLst>
        </pc:cxnChg>
        <pc:cxnChg chg="mod">
          <ac:chgData name="Aurore COLIN" userId="2b796b35-8c2e-4666-99fd-9af50b8a1fb9" providerId="ADAL" clId="{37C79449-65CC-4899-B347-89BD79ABF06B}" dt="2022-09-29T08:48:20.631" v="4091"/>
          <ac:cxnSpMkLst>
            <pc:docMk/>
            <pc:sldMk cId="2781148891" sldId="266"/>
            <ac:cxnSpMk id="15" creationId="{6D2DAF24-7396-DA6E-D688-6D2149F45A2F}"/>
          </ac:cxnSpMkLst>
        </pc:cxnChg>
        <pc:cxnChg chg="mod">
          <ac:chgData name="Aurore COLIN" userId="2b796b35-8c2e-4666-99fd-9af50b8a1fb9" providerId="ADAL" clId="{37C79449-65CC-4899-B347-89BD79ABF06B}" dt="2022-09-29T08:48:20.631" v="4091"/>
          <ac:cxnSpMkLst>
            <pc:docMk/>
            <pc:sldMk cId="2781148891" sldId="266"/>
            <ac:cxnSpMk id="16" creationId="{AE235DBB-F70B-5784-E38D-F12FB7DF45FD}"/>
          </ac:cxnSpMkLst>
        </pc:cxnChg>
        <pc:cxnChg chg="add del mod">
          <ac:chgData name="Aurore COLIN" userId="2b796b35-8c2e-4666-99fd-9af50b8a1fb9" providerId="ADAL" clId="{37C79449-65CC-4899-B347-89BD79ABF06B}" dt="2022-09-29T08:54:15.289" v="4204"/>
          <ac:cxnSpMkLst>
            <pc:docMk/>
            <pc:sldMk cId="2781148891" sldId="266"/>
            <ac:cxnSpMk id="28" creationId="{1C9C6D81-028F-2900-0AA8-313C2DFC5A9E}"/>
          </ac:cxnSpMkLst>
        </pc:cxnChg>
        <pc:cxnChg chg="mod">
          <ac:chgData name="Aurore COLIN" userId="2b796b35-8c2e-4666-99fd-9af50b8a1fb9" providerId="ADAL" clId="{37C79449-65CC-4899-B347-89BD79ABF06B}" dt="2022-09-29T08:54:17.827" v="4205"/>
          <ac:cxnSpMkLst>
            <pc:docMk/>
            <pc:sldMk cId="2781148891" sldId="266"/>
            <ac:cxnSpMk id="31" creationId="{95AFD734-5C52-72E2-D3F5-57AB6F710565}"/>
          </ac:cxnSpMkLst>
        </pc:cxnChg>
        <pc:cxnChg chg="mod">
          <ac:chgData name="Aurore COLIN" userId="2b796b35-8c2e-4666-99fd-9af50b8a1fb9" providerId="ADAL" clId="{37C79449-65CC-4899-B347-89BD79ABF06B}" dt="2022-09-29T08:54:17.827" v="4205"/>
          <ac:cxnSpMkLst>
            <pc:docMk/>
            <pc:sldMk cId="2781148891" sldId="266"/>
            <ac:cxnSpMk id="32" creationId="{AA2303C3-AF1F-4418-72B7-9F3F9BBEFBAC}"/>
          </ac:cxnSpMkLst>
        </pc:cxnChg>
        <pc:cxnChg chg="mod">
          <ac:chgData name="Aurore COLIN" userId="2b796b35-8c2e-4666-99fd-9af50b8a1fb9" providerId="ADAL" clId="{37C79449-65CC-4899-B347-89BD79ABF06B}" dt="2022-09-29T08:44:32.021" v="3975" actId="478"/>
          <ac:cxnSpMkLst>
            <pc:docMk/>
            <pc:sldMk cId="2781148891" sldId="266"/>
            <ac:cxnSpMk id="36" creationId="{02EBA174-EF7E-6271-B5BB-0020B31F4D5F}"/>
          </ac:cxnSpMkLst>
        </pc:cxnChg>
        <pc:cxnChg chg="mod">
          <ac:chgData name="Aurore COLIN" userId="2b796b35-8c2e-4666-99fd-9af50b8a1fb9" providerId="ADAL" clId="{37C79449-65CC-4899-B347-89BD79ABF06B}" dt="2022-09-29T08:44:32.021" v="3975" actId="478"/>
          <ac:cxnSpMkLst>
            <pc:docMk/>
            <pc:sldMk cId="2781148891" sldId="266"/>
            <ac:cxnSpMk id="37" creationId="{F7AB132F-B5E6-F3AC-6A97-C74A6DC515FA}"/>
          </ac:cxnSpMkLst>
        </pc:cxnChg>
        <pc:cxnChg chg="mod">
          <ac:chgData name="Aurore COLIN" userId="2b796b35-8c2e-4666-99fd-9af50b8a1fb9" providerId="ADAL" clId="{37C79449-65CC-4899-B347-89BD79ABF06B}" dt="2022-09-29T08:44:27.843" v="3971" actId="478"/>
          <ac:cxnSpMkLst>
            <pc:docMk/>
            <pc:sldMk cId="2781148891" sldId="266"/>
            <ac:cxnSpMk id="40" creationId="{38D78A07-7A65-E79D-5F81-B2764EB44BE2}"/>
          </ac:cxnSpMkLst>
        </pc:cxnChg>
        <pc:cxnChg chg="mod">
          <ac:chgData name="Aurore COLIN" userId="2b796b35-8c2e-4666-99fd-9af50b8a1fb9" providerId="ADAL" clId="{37C79449-65CC-4899-B347-89BD79ABF06B}" dt="2022-09-29T08:44:27.843" v="3971" actId="478"/>
          <ac:cxnSpMkLst>
            <pc:docMk/>
            <pc:sldMk cId="2781148891" sldId="266"/>
            <ac:cxnSpMk id="41" creationId="{4DC9A19A-0DB5-2762-6039-5B5320B55A2A}"/>
          </ac:cxnSpMkLst>
        </pc:cxnChg>
        <pc:cxnChg chg="mod">
          <ac:chgData name="Aurore COLIN" userId="2b796b35-8c2e-4666-99fd-9af50b8a1fb9" providerId="ADAL" clId="{37C79449-65CC-4899-B347-89BD79ABF06B}" dt="2022-09-29T08:54:24.339" v="4209"/>
          <ac:cxnSpMkLst>
            <pc:docMk/>
            <pc:sldMk cId="2781148891" sldId="266"/>
            <ac:cxnSpMk id="45" creationId="{6C1E1122-5888-1A71-2415-C75D7D99C2BC}"/>
          </ac:cxnSpMkLst>
        </pc:cxnChg>
        <pc:cxnChg chg="mod">
          <ac:chgData name="Aurore COLIN" userId="2b796b35-8c2e-4666-99fd-9af50b8a1fb9" providerId="ADAL" clId="{37C79449-65CC-4899-B347-89BD79ABF06B}" dt="2022-09-29T08:54:24.339" v="4209"/>
          <ac:cxnSpMkLst>
            <pc:docMk/>
            <pc:sldMk cId="2781148891" sldId="266"/>
            <ac:cxnSpMk id="46" creationId="{C668331C-ABCF-A3C1-E488-DCF9559197B3}"/>
          </ac:cxnSpMkLst>
        </pc:cxnChg>
        <pc:cxnChg chg="mod">
          <ac:chgData name="Aurore COLIN" userId="2b796b35-8c2e-4666-99fd-9af50b8a1fb9" providerId="ADAL" clId="{37C79449-65CC-4899-B347-89BD79ABF06B}" dt="2022-09-29T08:44:26.824" v="3970" actId="478"/>
          <ac:cxnSpMkLst>
            <pc:docMk/>
            <pc:sldMk cId="2781148891" sldId="266"/>
            <ac:cxnSpMk id="52" creationId="{F9E18359-0C72-46EF-8D42-128E9635B49B}"/>
          </ac:cxnSpMkLst>
        </pc:cxnChg>
        <pc:cxnChg chg="mod">
          <ac:chgData name="Aurore COLIN" userId="2b796b35-8c2e-4666-99fd-9af50b8a1fb9" providerId="ADAL" clId="{37C79449-65CC-4899-B347-89BD79ABF06B}" dt="2022-09-29T08:44:26.824" v="3970" actId="478"/>
          <ac:cxnSpMkLst>
            <pc:docMk/>
            <pc:sldMk cId="2781148891" sldId="266"/>
            <ac:cxnSpMk id="53" creationId="{B99D43CC-85F2-4680-B951-9369DD58F201}"/>
          </ac:cxnSpMkLst>
        </pc:cxnChg>
        <pc:cxnChg chg="mod">
          <ac:chgData name="Aurore COLIN" userId="2b796b35-8c2e-4666-99fd-9af50b8a1fb9" providerId="ADAL" clId="{37C79449-65CC-4899-B347-89BD79ABF06B}" dt="2022-09-29T08:44:22.914" v="3967" actId="478"/>
          <ac:cxnSpMkLst>
            <pc:docMk/>
            <pc:sldMk cId="2781148891" sldId="266"/>
            <ac:cxnSpMk id="54" creationId="{A180E5BC-EEB0-1651-3D1E-4A384E87E518}"/>
          </ac:cxnSpMkLst>
        </pc:cxnChg>
        <pc:cxnChg chg="mod">
          <ac:chgData name="Aurore COLIN" userId="2b796b35-8c2e-4666-99fd-9af50b8a1fb9" providerId="ADAL" clId="{37C79449-65CC-4899-B347-89BD79ABF06B}" dt="2022-09-29T08:44:22.914" v="3967" actId="478"/>
          <ac:cxnSpMkLst>
            <pc:docMk/>
            <pc:sldMk cId="2781148891" sldId="266"/>
            <ac:cxnSpMk id="55" creationId="{9D49ACD1-B08A-7DA0-D6FF-249BC7751B77}"/>
          </ac:cxnSpMkLst>
        </pc:cxnChg>
        <pc:cxnChg chg="mod">
          <ac:chgData name="Aurore COLIN" userId="2b796b35-8c2e-4666-99fd-9af50b8a1fb9" providerId="ADAL" clId="{37C79449-65CC-4899-B347-89BD79ABF06B}" dt="2022-09-29T08:54:27.599" v="4211"/>
          <ac:cxnSpMkLst>
            <pc:docMk/>
            <pc:sldMk cId="2781148891" sldId="266"/>
            <ac:cxnSpMk id="57" creationId="{A84135C7-5592-65BD-0650-A1F43FAEF08D}"/>
          </ac:cxnSpMkLst>
        </pc:cxnChg>
        <pc:cxnChg chg="mod">
          <ac:chgData name="Aurore COLIN" userId="2b796b35-8c2e-4666-99fd-9af50b8a1fb9" providerId="ADAL" clId="{37C79449-65CC-4899-B347-89BD79ABF06B}" dt="2022-09-29T08:44:28.925" v="3972" actId="478"/>
          <ac:cxnSpMkLst>
            <pc:docMk/>
            <pc:sldMk cId="2781148891" sldId="266"/>
            <ac:cxnSpMk id="60" creationId="{E1C6425D-BF45-456E-B9D7-81416BDB833E}"/>
          </ac:cxnSpMkLst>
        </pc:cxnChg>
        <pc:cxnChg chg="mod">
          <ac:chgData name="Aurore COLIN" userId="2b796b35-8c2e-4666-99fd-9af50b8a1fb9" providerId="ADAL" clId="{37C79449-65CC-4899-B347-89BD79ABF06B}" dt="2022-09-29T08:44:28.925" v="3972" actId="478"/>
          <ac:cxnSpMkLst>
            <pc:docMk/>
            <pc:sldMk cId="2781148891" sldId="266"/>
            <ac:cxnSpMk id="61" creationId="{F1A1C57E-AD7C-441D-B463-1EA8B0C0088F}"/>
          </ac:cxnSpMkLst>
        </pc:cxnChg>
        <pc:cxnChg chg="mod">
          <ac:chgData name="Aurore COLIN" userId="2b796b35-8c2e-4666-99fd-9af50b8a1fb9" providerId="ADAL" clId="{37C79449-65CC-4899-B347-89BD79ABF06B}" dt="2022-09-29T08:54:27.599" v="4211"/>
          <ac:cxnSpMkLst>
            <pc:docMk/>
            <pc:sldMk cId="2781148891" sldId="266"/>
            <ac:cxnSpMk id="62" creationId="{B1FFC1BB-BC76-6861-31B9-5AD8865075F5}"/>
          </ac:cxnSpMkLst>
        </pc:cxnChg>
        <pc:cxnChg chg="mod">
          <ac:chgData name="Aurore COLIN" userId="2b796b35-8c2e-4666-99fd-9af50b8a1fb9" providerId="ADAL" clId="{37C79449-65CC-4899-B347-89BD79ABF06B}" dt="2022-09-29T08:44:29.974" v="3973" actId="478"/>
          <ac:cxnSpMkLst>
            <pc:docMk/>
            <pc:sldMk cId="2781148891" sldId="266"/>
            <ac:cxnSpMk id="68" creationId="{759320D5-2814-4499-88AF-654484FF47D6}"/>
          </ac:cxnSpMkLst>
        </pc:cxnChg>
        <pc:cxnChg chg="mod">
          <ac:chgData name="Aurore COLIN" userId="2b796b35-8c2e-4666-99fd-9af50b8a1fb9" providerId="ADAL" clId="{37C79449-65CC-4899-B347-89BD79ABF06B}" dt="2022-09-29T08:44:29.974" v="3973" actId="478"/>
          <ac:cxnSpMkLst>
            <pc:docMk/>
            <pc:sldMk cId="2781148891" sldId="266"/>
            <ac:cxnSpMk id="69" creationId="{0C433E49-2DFE-4086-B100-D22A72FA3009}"/>
          </ac:cxnSpMkLst>
        </pc:cxnChg>
        <pc:cxnChg chg="mod">
          <ac:chgData name="Aurore COLIN" userId="2b796b35-8c2e-4666-99fd-9af50b8a1fb9" providerId="ADAL" clId="{37C79449-65CC-4899-B347-89BD79ABF06B}" dt="2022-09-29T08:59:43.117" v="4421" actId="478"/>
          <ac:cxnSpMkLst>
            <pc:docMk/>
            <pc:sldMk cId="2781148891" sldId="266"/>
            <ac:cxnSpMk id="73" creationId="{3BE47F9A-3430-E243-0BE1-EAC2C75E7035}"/>
          </ac:cxnSpMkLst>
        </pc:cxnChg>
        <pc:cxnChg chg="mod">
          <ac:chgData name="Aurore COLIN" userId="2b796b35-8c2e-4666-99fd-9af50b8a1fb9" providerId="ADAL" clId="{37C79449-65CC-4899-B347-89BD79ABF06B}" dt="2022-09-29T08:59:43.117" v="4421" actId="478"/>
          <ac:cxnSpMkLst>
            <pc:docMk/>
            <pc:sldMk cId="2781148891" sldId="266"/>
            <ac:cxnSpMk id="76" creationId="{DDB4BA02-8ABD-C0AA-F9B0-15B3B19AE010}"/>
          </ac:cxnSpMkLst>
        </pc:cxnChg>
        <pc:cxnChg chg="mod">
          <ac:chgData name="Aurore COLIN" userId="2b796b35-8c2e-4666-99fd-9af50b8a1fb9" providerId="ADAL" clId="{37C79449-65CC-4899-B347-89BD79ABF06B}" dt="2022-09-29T08:59:44.041" v="4422" actId="478"/>
          <ac:cxnSpMkLst>
            <pc:docMk/>
            <pc:sldMk cId="2781148891" sldId="266"/>
            <ac:cxnSpMk id="86" creationId="{BBA6C058-9B06-0B5B-BEA8-E0A5FD3934BF}"/>
          </ac:cxnSpMkLst>
        </pc:cxnChg>
        <pc:cxnChg chg="mod">
          <ac:chgData name="Aurore COLIN" userId="2b796b35-8c2e-4666-99fd-9af50b8a1fb9" providerId="ADAL" clId="{37C79449-65CC-4899-B347-89BD79ABF06B}" dt="2022-09-29T08:59:44.041" v="4422" actId="478"/>
          <ac:cxnSpMkLst>
            <pc:docMk/>
            <pc:sldMk cId="2781148891" sldId="266"/>
            <ac:cxnSpMk id="87" creationId="{A8BDCC85-0957-1494-E9E6-A8798A2859B8}"/>
          </ac:cxnSpMkLst>
        </pc:cxnChg>
        <pc:cxnChg chg="mod">
          <ac:chgData name="Aurore COLIN" userId="2b796b35-8c2e-4666-99fd-9af50b8a1fb9" providerId="ADAL" clId="{37C79449-65CC-4899-B347-89BD79ABF06B}" dt="2022-09-29T08:54:08.278" v="4201" actId="1037"/>
          <ac:cxnSpMkLst>
            <pc:docMk/>
            <pc:sldMk cId="2781148891" sldId="266"/>
            <ac:cxnSpMk id="95" creationId="{9C0E5680-7450-737E-CFBF-8977321E42BA}"/>
          </ac:cxnSpMkLst>
        </pc:cxnChg>
        <pc:cxnChg chg="mod">
          <ac:chgData name="Aurore COLIN" userId="2b796b35-8c2e-4666-99fd-9af50b8a1fb9" providerId="ADAL" clId="{37C79449-65CC-4899-B347-89BD79ABF06B}" dt="2022-09-29T08:50:06.653" v="4124" actId="478"/>
          <ac:cxnSpMkLst>
            <pc:docMk/>
            <pc:sldMk cId="2781148891" sldId="266"/>
            <ac:cxnSpMk id="111" creationId="{696F4AAC-1FE9-0195-10AD-606CDB1646AE}"/>
          </ac:cxnSpMkLst>
        </pc:cxnChg>
        <pc:cxnChg chg="mod">
          <ac:chgData name="Aurore COLIN" userId="2b796b35-8c2e-4666-99fd-9af50b8a1fb9" providerId="ADAL" clId="{37C79449-65CC-4899-B347-89BD79ABF06B}" dt="2022-09-29T08:50:06.653" v="4124" actId="478"/>
          <ac:cxnSpMkLst>
            <pc:docMk/>
            <pc:sldMk cId="2781148891" sldId="266"/>
            <ac:cxnSpMk id="112" creationId="{D66B3852-0C1A-34D9-5B09-00079DB1BC70}"/>
          </ac:cxnSpMkLst>
        </pc:cxnChg>
        <pc:cxnChg chg="mod">
          <ac:chgData name="Aurore COLIN" userId="2b796b35-8c2e-4666-99fd-9af50b8a1fb9" providerId="ADAL" clId="{37C79449-65CC-4899-B347-89BD79ABF06B}" dt="2022-09-29T08:56:32.679" v="4253"/>
          <ac:cxnSpMkLst>
            <pc:docMk/>
            <pc:sldMk cId="2781148891" sldId="266"/>
            <ac:cxnSpMk id="116" creationId="{99B99DEC-1713-B34A-E054-5C502EF064D3}"/>
          </ac:cxnSpMkLst>
        </pc:cxnChg>
        <pc:cxnChg chg="mod">
          <ac:chgData name="Aurore COLIN" userId="2b796b35-8c2e-4666-99fd-9af50b8a1fb9" providerId="ADAL" clId="{37C79449-65CC-4899-B347-89BD79ABF06B}" dt="2022-09-29T08:55:02.035" v="4226" actId="478"/>
          <ac:cxnSpMkLst>
            <pc:docMk/>
            <pc:sldMk cId="2781148891" sldId="266"/>
            <ac:cxnSpMk id="119" creationId="{7626F11B-BCD8-B853-DEA0-7A84D6AD4925}"/>
          </ac:cxnSpMkLst>
        </pc:cxnChg>
        <pc:cxnChg chg="mod">
          <ac:chgData name="Aurore COLIN" userId="2b796b35-8c2e-4666-99fd-9af50b8a1fb9" providerId="ADAL" clId="{37C79449-65CC-4899-B347-89BD79ABF06B}" dt="2022-09-29T08:55:02.035" v="4226" actId="478"/>
          <ac:cxnSpMkLst>
            <pc:docMk/>
            <pc:sldMk cId="2781148891" sldId="266"/>
            <ac:cxnSpMk id="120" creationId="{6AA91977-64D5-3D05-6365-1AEE01B8AD7A}"/>
          </ac:cxnSpMkLst>
        </pc:cxnChg>
        <pc:cxnChg chg="mod">
          <ac:chgData name="Aurore COLIN" userId="2b796b35-8c2e-4666-99fd-9af50b8a1fb9" providerId="ADAL" clId="{37C79449-65CC-4899-B347-89BD79ABF06B}" dt="2022-09-29T08:59:33.502" v="4414" actId="478"/>
          <ac:cxnSpMkLst>
            <pc:docMk/>
            <pc:sldMk cId="2781148891" sldId="266"/>
            <ac:cxnSpMk id="133" creationId="{2BAA9EE0-AD52-58AA-C83F-97B75BB34989}"/>
          </ac:cxnSpMkLst>
        </pc:cxnChg>
        <pc:cxnChg chg="mod">
          <ac:chgData name="Aurore COLIN" userId="2b796b35-8c2e-4666-99fd-9af50b8a1fb9" providerId="ADAL" clId="{37C79449-65CC-4899-B347-89BD79ABF06B}" dt="2022-09-29T08:59:33.502" v="4414" actId="478"/>
          <ac:cxnSpMkLst>
            <pc:docMk/>
            <pc:sldMk cId="2781148891" sldId="266"/>
            <ac:cxnSpMk id="134" creationId="{E7966903-F515-E2D6-F998-A1DAF7F4B297}"/>
          </ac:cxnSpMkLst>
        </pc:cxnChg>
        <pc:cxnChg chg="mod">
          <ac:chgData name="Aurore COLIN" userId="2b796b35-8c2e-4666-99fd-9af50b8a1fb9" providerId="ADAL" clId="{37C79449-65CC-4899-B347-89BD79ABF06B}" dt="2022-09-29T08:56:32.679" v="4253"/>
          <ac:cxnSpMkLst>
            <pc:docMk/>
            <pc:sldMk cId="2781148891" sldId="266"/>
            <ac:cxnSpMk id="136" creationId="{173BC8CE-2604-9EBA-2891-35D31C88C7A7}"/>
          </ac:cxnSpMkLst>
        </pc:cxnChg>
        <pc:cxnChg chg="mod">
          <ac:chgData name="Aurore COLIN" userId="2b796b35-8c2e-4666-99fd-9af50b8a1fb9" providerId="ADAL" clId="{37C79449-65CC-4899-B347-89BD79ABF06B}" dt="2022-09-29T08:55:06.190" v="4229" actId="478"/>
          <ac:cxnSpMkLst>
            <pc:docMk/>
            <pc:sldMk cId="2781148891" sldId="266"/>
            <ac:cxnSpMk id="143" creationId="{BCF5B5ED-0761-09C5-CD0E-BC235ECC9CAF}"/>
          </ac:cxnSpMkLst>
        </pc:cxnChg>
        <pc:cxnChg chg="mod">
          <ac:chgData name="Aurore COLIN" userId="2b796b35-8c2e-4666-99fd-9af50b8a1fb9" providerId="ADAL" clId="{37C79449-65CC-4899-B347-89BD79ABF06B}" dt="2022-09-29T08:55:06.190" v="4229" actId="478"/>
          <ac:cxnSpMkLst>
            <pc:docMk/>
            <pc:sldMk cId="2781148891" sldId="266"/>
            <ac:cxnSpMk id="144" creationId="{852E1610-DEAB-B204-8933-B1839D1C4238}"/>
          </ac:cxnSpMkLst>
        </pc:cxnChg>
        <pc:cxnChg chg="mod">
          <ac:chgData name="Aurore COLIN" userId="2b796b35-8c2e-4666-99fd-9af50b8a1fb9" providerId="ADAL" clId="{37C79449-65CC-4899-B347-89BD79ABF06B}" dt="2022-09-29T08:59:35.275" v="4415" actId="478"/>
          <ac:cxnSpMkLst>
            <pc:docMk/>
            <pc:sldMk cId="2781148891" sldId="266"/>
            <ac:cxnSpMk id="148" creationId="{D9894879-71A1-4F5C-C09B-DB6D59DDAE4F}"/>
          </ac:cxnSpMkLst>
        </pc:cxnChg>
        <pc:cxnChg chg="mod">
          <ac:chgData name="Aurore COLIN" userId="2b796b35-8c2e-4666-99fd-9af50b8a1fb9" providerId="ADAL" clId="{37C79449-65CC-4899-B347-89BD79ABF06B}" dt="2022-09-29T08:59:35.275" v="4415" actId="478"/>
          <ac:cxnSpMkLst>
            <pc:docMk/>
            <pc:sldMk cId="2781148891" sldId="266"/>
            <ac:cxnSpMk id="149" creationId="{01E25224-92DD-B07F-4DD9-95383ADC85D8}"/>
          </ac:cxnSpMkLst>
        </pc:cxnChg>
        <pc:cxnChg chg="mod">
          <ac:chgData name="Aurore COLIN" userId="2b796b35-8c2e-4666-99fd-9af50b8a1fb9" providerId="ADAL" clId="{37C79449-65CC-4899-B347-89BD79ABF06B}" dt="2022-09-29T08:56:44.911" v="4262"/>
          <ac:cxnSpMkLst>
            <pc:docMk/>
            <pc:sldMk cId="2781148891" sldId="266"/>
            <ac:cxnSpMk id="151" creationId="{3EFCC3D9-70A4-8338-138F-0456D2238C63}"/>
          </ac:cxnSpMkLst>
        </pc:cxnChg>
        <pc:cxnChg chg="mod">
          <ac:chgData name="Aurore COLIN" userId="2b796b35-8c2e-4666-99fd-9af50b8a1fb9" providerId="ADAL" clId="{37C79449-65CC-4899-B347-89BD79ABF06B}" dt="2022-09-29T08:58:53.969" v="4398" actId="1035"/>
          <ac:cxnSpMkLst>
            <pc:docMk/>
            <pc:sldMk cId="2781148891" sldId="266"/>
            <ac:cxnSpMk id="152" creationId="{0F856758-49E6-6ECA-5FE4-2975383F2111}"/>
          </ac:cxnSpMkLst>
        </pc:cxnChg>
        <pc:cxnChg chg="mod">
          <ac:chgData name="Aurore COLIN" userId="2b796b35-8c2e-4666-99fd-9af50b8a1fb9" providerId="ADAL" clId="{37C79449-65CC-4899-B347-89BD79ABF06B}" dt="2022-09-29T08:57:24.232" v="4340" actId="478"/>
          <ac:cxnSpMkLst>
            <pc:docMk/>
            <pc:sldMk cId="2781148891" sldId="266"/>
            <ac:cxnSpMk id="155" creationId="{C998BE3F-D76F-B916-FB2C-ACDB2D3DEB02}"/>
          </ac:cxnSpMkLst>
        </pc:cxnChg>
        <pc:cxnChg chg="mod">
          <ac:chgData name="Aurore COLIN" userId="2b796b35-8c2e-4666-99fd-9af50b8a1fb9" providerId="ADAL" clId="{37C79449-65CC-4899-B347-89BD79ABF06B}" dt="2022-09-29T08:56:47.982" v="4263" actId="571"/>
          <ac:cxnSpMkLst>
            <pc:docMk/>
            <pc:sldMk cId="2781148891" sldId="266"/>
            <ac:cxnSpMk id="156" creationId="{8F8A2FDE-95B7-45F1-9962-DA232240E7DF}"/>
          </ac:cxnSpMkLst>
        </pc:cxnChg>
        <pc:cxnChg chg="mod">
          <ac:chgData name="Aurore COLIN" userId="2b796b35-8c2e-4666-99fd-9af50b8a1fb9" providerId="ADAL" clId="{37C79449-65CC-4899-B347-89BD79ABF06B}" dt="2022-09-29T08:44:30.970" v="3974" actId="478"/>
          <ac:cxnSpMkLst>
            <pc:docMk/>
            <pc:sldMk cId="2781148891" sldId="266"/>
            <ac:cxnSpMk id="164" creationId="{C0FDDF44-7999-72B3-E222-E8310521B201}"/>
          </ac:cxnSpMkLst>
        </pc:cxnChg>
        <pc:cxnChg chg="mod">
          <ac:chgData name="Aurore COLIN" userId="2b796b35-8c2e-4666-99fd-9af50b8a1fb9" providerId="ADAL" clId="{37C79449-65CC-4899-B347-89BD79ABF06B}" dt="2022-09-29T08:44:30.970" v="3974" actId="478"/>
          <ac:cxnSpMkLst>
            <pc:docMk/>
            <pc:sldMk cId="2781148891" sldId="266"/>
            <ac:cxnSpMk id="165" creationId="{D64B706F-5232-1798-84A4-7058616CC27D}"/>
          </ac:cxnSpMkLst>
        </pc:cxnChg>
        <pc:cxnChg chg="mod">
          <ac:chgData name="Aurore COLIN" userId="2b796b35-8c2e-4666-99fd-9af50b8a1fb9" providerId="ADAL" clId="{37C79449-65CC-4899-B347-89BD79ABF06B}" dt="2022-09-29T08:58:59.620" v="4401"/>
          <ac:cxnSpMkLst>
            <pc:docMk/>
            <pc:sldMk cId="2781148891" sldId="266"/>
            <ac:cxnSpMk id="167" creationId="{6E83A533-E316-495E-DC08-5F35F2960853}"/>
          </ac:cxnSpMkLst>
        </pc:cxnChg>
        <pc:cxnChg chg="mod">
          <ac:chgData name="Aurore COLIN" userId="2b796b35-8c2e-4666-99fd-9af50b8a1fb9" providerId="ADAL" clId="{37C79449-65CC-4899-B347-89BD79ABF06B}" dt="2022-09-29T08:58:59.620" v="4401"/>
          <ac:cxnSpMkLst>
            <pc:docMk/>
            <pc:sldMk cId="2781148891" sldId="266"/>
            <ac:cxnSpMk id="168" creationId="{F6E80306-BE50-370D-9458-F78ABEF7FD9C}"/>
          </ac:cxnSpMkLst>
        </pc:cxnChg>
        <pc:cxnChg chg="mod">
          <ac:chgData name="Aurore COLIN" userId="2b796b35-8c2e-4666-99fd-9af50b8a1fb9" providerId="ADAL" clId="{37C79449-65CC-4899-B347-89BD79ABF06B}" dt="2022-09-29T08:59:02.372" v="4403"/>
          <ac:cxnSpMkLst>
            <pc:docMk/>
            <pc:sldMk cId="2781148891" sldId="266"/>
            <ac:cxnSpMk id="172" creationId="{3C4C8477-DD85-6BA1-0B13-C6314D253359}"/>
          </ac:cxnSpMkLst>
        </pc:cxnChg>
        <pc:cxnChg chg="mod">
          <ac:chgData name="Aurore COLIN" userId="2b796b35-8c2e-4666-99fd-9af50b8a1fb9" providerId="ADAL" clId="{37C79449-65CC-4899-B347-89BD79ABF06B}" dt="2022-09-29T08:59:02.372" v="4403"/>
          <ac:cxnSpMkLst>
            <pc:docMk/>
            <pc:sldMk cId="2781148891" sldId="266"/>
            <ac:cxnSpMk id="174" creationId="{0AD5B1AF-D159-3A6F-D8D6-23C286416828}"/>
          </ac:cxnSpMkLst>
        </pc:cxnChg>
        <pc:cxnChg chg="mod">
          <ac:chgData name="Aurore COLIN" userId="2b796b35-8c2e-4666-99fd-9af50b8a1fb9" providerId="ADAL" clId="{37C79449-65CC-4899-B347-89BD79ABF06B}" dt="2022-09-29T08:59:11.958" v="4405"/>
          <ac:cxnSpMkLst>
            <pc:docMk/>
            <pc:sldMk cId="2781148891" sldId="266"/>
            <ac:cxnSpMk id="177" creationId="{9B07512E-2E41-5467-9F38-AD5A863DFA01}"/>
          </ac:cxnSpMkLst>
        </pc:cxnChg>
        <pc:cxnChg chg="mod">
          <ac:chgData name="Aurore COLIN" userId="2b796b35-8c2e-4666-99fd-9af50b8a1fb9" providerId="ADAL" clId="{37C79449-65CC-4899-B347-89BD79ABF06B}" dt="2022-09-29T08:59:11.958" v="4405"/>
          <ac:cxnSpMkLst>
            <pc:docMk/>
            <pc:sldMk cId="2781148891" sldId="266"/>
            <ac:cxnSpMk id="178" creationId="{6C4A606C-ECE0-86DB-6A82-E3205F6BD6A7}"/>
          </ac:cxnSpMkLst>
        </pc:cxnChg>
        <pc:cxnChg chg="mod">
          <ac:chgData name="Aurore COLIN" userId="2b796b35-8c2e-4666-99fd-9af50b8a1fb9" providerId="ADAL" clId="{37C79449-65CC-4899-B347-89BD79ABF06B}" dt="2022-09-29T08:59:42.091" v="4420" actId="478"/>
          <ac:cxnSpMkLst>
            <pc:docMk/>
            <pc:sldMk cId="2781148891" sldId="266"/>
            <ac:cxnSpMk id="201" creationId="{21169D8A-8136-337E-4B93-38804494789C}"/>
          </ac:cxnSpMkLst>
        </pc:cxnChg>
        <pc:cxnChg chg="mod">
          <ac:chgData name="Aurore COLIN" userId="2b796b35-8c2e-4666-99fd-9af50b8a1fb9" providerId="ADAL" clId="{37C79449-65CC-4899-B347-89BD79ABF06B}" dt="2022-09-29T08:59:42.091" v="4420" actId="478"/>
          <ac:cxnSpMkLst>
            <pc:docMk/>
            <pc:sldMk cId="2781148891" sldId="266"/>
            <ac:cxnSpMk id="202" creationId="{6FA83508-D54D-1A01-FB8C-C9EF154AFBEC}"/>
          </ac:cxnSpMkLst>
        </pc:cxnChg>
      </pc:sldChg>
      <pc:sldChg chg="delSp modSp mod">
        <pc:chgData name="Aurore COLIN" userId="2b796b35-8c2e-4666-99fd-9af50b8a1fb9" providerId="ADAL" clId="{37C79449-65CC-4899-B347-89BD79ABF06B}" dt="2022-09-29T08:04:16.884" v="2643" actId="20577"/>
        <pc:sldMkLst>
          <pc:docMk/>
          <pc:sldMk cId="2626431813" sldId="343"/>
        </pc:sldMkLst>
        <pc:spChg chg="mod">
          <ac:chgData name="Aurore COLIN" userId="2b796b35-8c2e-4666-99fd-9af50b8a1fb9" providerId="ADAL" clId="{37C79449-65CC-4899-B347-89BD79ABF06B}" dt="2022-09-29T08:04:16.884" v="2643" actId="20577"/>
          <ac:spMkLst>
            <pc:docMk/>
            <pc:sldMk cId="2626431813" sldId="343"/>
            <ac:spMk id="2" creationId="{00000000-0000-0000-0000-000000000000}"/>
          </ac:spMkLst>
        </pc:spChg>
        <pc:spChg chg="mod">
          <ac:chgData name="Aurore COLIN" userId="2b796b35-8c2e-4666-99fd-9af50b8a1fb9" providerId="ADAL" clId="{37C79449-65CC-4899-B347-89BD79ABF06B}" dt="2022-09-29T08:04:14.013" v="2640" actId="20577"/>
          <ac:spMkLst>
            <pc:docMk/>
            <pc:sldMk cId="2626431813" sldId="343"/>
            <ac:spMk id="4" creationId="{00000000-0000-0000-0000-000000000000}"/>
          </ac:spMkLst>
        </pc:spChg>
        <pc:spChg chg="mod">
          <ac:chgData name="Aurore COLIN" userId="2b796b35-8c2e-4666-99fd-9af50b8a1fb9" providerId="ADAL" clId="{37C79449-65CC-4899-B347-89BD79ABF06B}" dt="2022-09-29T08:03:49.475" v="2583" actId="20577"/>
          <ac:spMkLst>
            <pc:docMk/>
            <pc:sldMk cId="2626431813" sldId="343"/>
            <ac:spMk id="5" creationId="{00000000-0000-0000-0000-000000000000}"/>
          </ac:spMkLst>
        </pc:spChg>
        <pc:spChg chg="del mod">
          <ac:chgData name="Aurore COLIN" userId="2b796b35-8c2e-4666-99fd-9af50b8a1fb9" providerId="ADAL" clId="{37C79449-65CC-4899-B347-89BD79ABF06B}" dt="2022-09-29T08:03:43.286" v="2573" actId="478"/>
          <ac:spMkLst>
            <pc:docMk/>
            <pc:sldMk cId="2626431813" sldId="343"/>
            <ac:spMk id="6" creationId="{00000000-0000-0000-0000-000000000000}"/>
          </ac:spMkLst>
        </pc:spChg>
      </pc:sldChg>
      <pc:sldChg chg="modSp del mod">
        <pc:chgData name="Aurore COLIN" userId="2b796b35-8c2e-4666-99fd-9af50b8a1fb9" providerId="ADAL" clId="{37C79449-65CC-4899-B347-89BD79ABF06B}" dt="2022-09-28T15:36:17.620" v="774" actId="47"/>
        <pc:sldMkLst>
          <pc:docMk/>
          <pc:sldMk cId="3568501336" sldId="745"/>
        </pc:sldMkLst>
        <pc:spChg chg="mod">
          <ac:chgData name="Aurore COLIN" userId="2b796b35-8c2e-4666-99fd-9af50b8a1fb9" providerId="ADAL" clId="{37C79449-65CC-4899-B347-89BD79ABF06B}" dt="2022-09-28T15:25:22.900" v="151" actId="20577"/>
          <ac:spMkLst>
            <pc:docMk/>
            <pc:sldMk cId="3568501336" sldId="745"/>
            <ac:spMk id="11" creationId="{23975ECC-91F1-4616-9DD7-821DB22077F3}"/>
          </ac:spMkLst>
        </pc:spChg>
      </pc:sldChg>
      <pc:sldChg chg="addSp delSp modSp mod ord">
        <pc:chgData name="Aurore COLIN" userId="2b796b35-8c2e-4666-99fd-9af50b8a1fb9" providerId="ADAL" clId="{37C79449-65CC-4899-B347-89BD79ABF06B}" dt="2022-09-28T16:43:36.223" v="1182" actId="108"/>
        <pc:sldMkLst>
          <pc:docMk/>
          <pc:sldMk cId="1271572930" sldId="746"/>
        </pc:sldMkLst>
        <pc:spChg chg="add del mod">
          <ac:chgData name="Aurore COLIN" userId="2b796b35-8c2e-4666-99fd-9af50b8a1fb9" providerId="ADAL" clId="{37C79449-65CC-4899-B347-89BD79ABF06B}" dt="2022-09-28T16:43:10.078" v="1163" actId="478"/>
          <ac:spMkLst>
            <pc:docMk/>
            <pc:sldMk cId="1271572930" sldId="746"/>
            <ac:spMk id="3" creationId="{B8035157-0229-E384-C5E7-C6DBBFC15270}"/>
          </ac:spMkLst>
        </pc:spChg>
        <pc:spChg chg="mod">
          <ac:chgData name="Aurore COLIN" userId="2b796b35-8c2e-4666-99fd-9af50b8a1fb9" providerId="ADAL" clId="{37C79449-65CC-4899-B347-89BD79ABF06B}" dt="2022-09-28T16:43:36.223" v="1182" actId="108"/>
          <ac:spMkLst>
            <pc:docMk/>
            <pc:sldMk cId="1271572930" sldId="746"/>
            <ac:spMk id="6" creationId="{E1815341-7CE4-434F-A901-13FEDD562B48}"/>
          </ac:spMkLst>
        </pc:spChg>
        <pc:spChg chg="del">
          <ac:chgData name="Aurore COLIN" userId="2b796b35-8c2e-4666-99fd-9af50b8a1fb9" providerId="ADAL" clId="{37C79449-65CC-4899-B347-89BD79ABF06B}" dt="2022-09-28T16:43:08.662" v="1162" actId="478"/>
          <ac:spMkLst>
            <pc:docMk/>
            <pc:sldMk cId="1271572930" sldId="746"/>
            <ac:spMk id="8" creationId="{AFB96182-919B-4AA8-9083-E9AF501AFC46}"/>
          </ac:spMkLst>
        </pc:spChg>
      </pc:sldChg>
      <pc:sldChg chg="delSp modSp mod ord">
        <pc:chgData name="Aurore COLIN" userId="2b796b35-8c2e-4666-99fd-9af50b8a1fb9" providerId="ADAL" clId="{37C79449-65CC-4899-B347-89BD79ABF06B}" dt="2022-09-29T08:39:45.931" v="3547" actId="1076"/>
        <pc:sldMkLst>
          <pc:docMk/>
          <pc:sldMk cId="3369849043" sldId="747"/>
        </pc:sldMkLst>
        <pc:spChg chg="mod">
          <ac:chgData name="Aurore COLIN" userId="2b796b35-8c2e-4666-99fd-9af50b8a1fb9" providerId="ADAL" clId="{37C79449-65CC-4899-B347-89BD79ABF06B}" dt="2022-09-28T16:46:40.689" v="1445" actId="1076"/>
          <ac:spMkLst>
            <pc:docMk/>
            <pc:sldMk cId="3369849043" sldId="747"/>
            <ac:spMk id="6" creationId="{E1815341-7CE4-434F-A901-13FEDD562B48}"/>
          </ac:spMkLst>
        </pc:spChg>
        <pc:spChg chg="mod">
          <ac:chgData name="Aurore COLIN" userId="2b796b35-8c2e-4666-99fd-9af50b8a1fb9" providerId="ADAL" clId="{37C79449-65CC-4899-B347-89BD79ABF06B}" dt="2022-09-29T08:39:42.870" v="3546" actId="14100"/>
          <ac:spMkLst>
            <pc:docMk/>
            <pc:sldMk cId="3369849043" sldId="747"/>
            <ac:spMk id="14" creationId="{520F4310-721E-4D7A-857D-4FC6FF19B975}"/>
          </ac:spMkLst>
        </pc:spChg>
        <pc:spChg chg="del">
          <ac:chgData name="Aurore COLIN" userId="2b796b35-8c2e-4666-99fd-9af50b8a1fb9" providerId="ADAL" clId="{37C79449-65CC-4899-B347-89BD79ABF06B}" dt="2022-09-28T16:46:36.370" v="1443" actId="478"/>
          <ac:spMkLst>
            <pc:docMk/>
            <pc:sldMk cId="3369849043" sldId="747"/>
            <ac:spMk id="15" creationId="{AFCA264E-F1AE-4439-9CEA-ACE7B6A2D9AC}"/>
          </ac:spMkLst>
        </pc:spChg>
        <pc:grpChg chg="mod">
          <ac:chgData name="Aurore COLIN" userId="2b796b35-8c2e-4666-99fd-9af50b8a1fb9" providerId="ADAL" clId="{37C79449-65CC-4899-B347-89BD79ABF06B}" dt="2022-09-29T08:39:45.931" v="3547" actId="1076"/>
          <ac:grpSpMkLst>
            <pc:docMk/>
            <pc:sldMk cId="3369849043" sldId="747"/>
            <ac:grpSpMk id="25" creationId="{2C1852E8-4C00-4470-9811-2D5E7C66944A}"/>
          </ac:grpSpMkLst>
        </pc:grpChg>
      </pc:sldChg>
      <pc:sldChg chg="delSp modSp mod ord">
        <pc:chgData name="Aurore COLIN" userId="2b796b35-8c2e-4666-99fd-9af50b8a1fb9" providerId="ADAL" clId="{37C79449-65CC-4899-B347-89BD79ABF06B}" dt="2022-09-29T09:15:50.194" v="5125" actId="1036"/>
        <pc:sldMkLst>
          <pc:docMk/>
          <pc:sldMk cId="2538933709" sldId="748"/>
        </pc:sldMkLst>
        <pc:spChg chg="mod">
          <ac:chgData name="Aurore COLIN" userId="2b796b35-8c2e-4666-99fd-9af50b8a1fb9" providerId="ADAL" clId="{37C79449-65CC-4899-B347-89BD79ABF06B}" dt="2022-09-29T09:15:50.194" v="5125" actId="1036"/>
          <ac:spMkLst>
            <pc:docMk/>
            <pc:sldMk cId="2538933709" sldId="748"/>
            <ac:spMk id="6" creationId="{E1815341-7CE4-434F-A901-13FEDD562B48}"/>
          </ac:spMkLst>
        </pc:spChg>
        <pc:spChg chg="del">
          <ac:chgData name="Aurore COLIN" userId="2b796b35-8c2e-4666-99fd-9af50b8a1fb9" providerId="ADAL" clId="{37C79449-65CC-4899-B347-89BD79ABF06B}" dt="2022-09-29T09:15:45.682" v="5123" actId="478"/>
          <ac:spMkLst>
            <pc:docMk/>
            <pc:sldMk cId="2538933709" sldId="748"/>
            <ac:spMk id="9" creationId="{BDA3A7E7-C36B-43D8-B39D-BB4F987446D5}"/>
          </ac:spMkLst>
        </pc:spChg>
      </pc:sldChg>
      <pc:sldChg chg="delSp modSp mod ord">
        <pc:chgData name="Aurore COLIN" userId="2b796b35-8c2e-4666-99fd-9af50b8a1fb9" providerId="ADAL" clId="{37C79449-65CC-4899-B347-89BD79ABF06B}" dt="2022-09-29T08:11:24.420" v="3186" actId="27636"/>
        <pc:sldMkLst>
          <pc:docMk/>
          <pc:sldMk cId="3904548093" sldId="751"/>
        </pc:sldMkLst>
        <pc:spChg chg="mod">
          <ac:chgData name="Aurore COLIN" userId="2b796b35-8c2e-4666-99fd-9af50b8a1fb9" providerId="ADAL" clId="{37C79449-65CC-4899-B347-89BD79ABF06B}" dt="2022-09-29T08:11:24.420" v="3186" actId="27636"/>
          <ac:spMkLst>
            <pc:docMk/>
            <pc:sldMk cId="3904548093" sldId="751"/>
            <ac:spMk id="2" creationId="{B517B6CB-8878-4A8F-B3D0-8B5A7CD2A248}"/>
          </ac:spMkLst>
        </pc:spChg>
        <pc:spChg chg="mod">
          <ac:chgData name="Aurore COLIN" userId="2b796b35-8c2e-4666-99fd-9af50b8a1fb9" providerId="ADAL" clId="{37C79449-65CC-4899-B347-89BD79ABF06B}" dt="2022-09-28T17:01:08.889" v="2491" actId="20577"/>
          <ac:spMkLst>
            <pc:docMk/>
            <pc:sldMk cId="3904548093" sldId="751"/>
            <ac:spMk id="3" creationId="{C4FCBE65-5C97-4D79-92FF-2F12C40AEDFD}"/>
          </ac:spMkLst>
        </pc:spChg>
        <pc:spChg chg="del">
          <ac:chgData name="Aurore COLIN" userId="2b796b35-8c2e-4666-99fd-9af50b8a1fb9" providerId="ADAL" clId="{37C79449-65CC-4899-B347-89BD79ABF06B}" dt="2022-09-28T16:45:35.852" v="1435" actId="478"/>
          <ac:spMkLst>
            <pc:docMk/>
            <pc:sldMk cId="3904548093" sldId="751"/>
            <ac:spMk id="7" creationId="{D7EB2D62-46FC-4872-9C48-6E0BBB3E49D5}"/>
          </ac:spMkLst>
        </pc:spChg>
      </pc:sldChg>
      <pc:sldChg chg="add del">
        <pc:chgData name="Aurore COLIN" userId="2b796b35-8c2e-4666-99fd-9af50b8a1fb9" providerId="ADAL" clId="{37C79449-65CC-4899-B347-89BD79ABF06B}" dt="2022-09-29T09:04:12.485" v="4656" actId="47"/>
        <pc:sldMkLst>
          <pc:docMk/>
          <pc:sldMk cId="598239525" sldId="794"/>
        </pc:sldMkLst>
      </pc:sldChg>
      <pc:sldChg chg="add del">
        <pc:chgData name="Aurore COLIN" userId="2b796b35-8c2e-4666-99fd-9af50b8a1fb9" providerId="ADAL" clId="{37C79449-65CC-4899-B347-89BD79ABF06B}" dt="2022-09-29T09:04:13.547" v="4657" actId="47"/>
        <pc:sldMkLst>
          <pc:docMk/>
          <pc:sldMk cId="3222196040" sldId="841"/>
        </pc:sldMkLst>
      </pc:sldChg>
      <pc:sldChg chg="addSp delSp modSp add mod ord">
        <pc:chgData name="Aurore COLIN" userId="2b796b35-8c2e-4666-99fd-9af50b8a1fb9" providerId="ADAL" clId="{37C79449-65CC-4899-B347-89BD79ABF06B}" dt="2022-09-29T08:09:06.522" v="2888" actId="1076"/>
        <pc:sldMkLst>
          <pc:docMk/>
          <pc:sldMk cId="240765570" sldId="4402"/>
        </pc:sldMkLst>
        <pc:spChg chg="mod">
          <ac:chgData name="Aurore COLIN" userId="2b796b35-8c2e-4666-99fd-9af50b8a1fb9" providerId="ADAL" clId="{37C79449-65CC-4899-B347-89BD79ABF06B}" dt="2022-09-28T15:41:58.564" v="1125" actId="14100"/>
          <ac:spMkLst>
            <pc:docMk/>
            <pc:sldMk cId="240765570" sldId="4402"/>
            <ac:spMk id="2" creationId="{3B975000-4D9A-E92B-115F-4CBB64262756}"/>
          </ac:spMkLst>
        </pc:spChg>
        <pc:spChg chg="mod">
          <ac:chgData name="Aurore COLIN" userId="2b796b35-8c2e-4666-99fd-9af50b8a1fb9" providerId="ADAL" clId="{37C79449-65CC-4899-B347-89BD79ABF06B}" dt="2022-09-28T15:36:21.581" v="775" actId="1076"/>
          <ac:spMkLst>
            <pc:docMk/>
            <pc:sldMk cId="240765570" sldId="4402"/>
            <ac:spMk id="3" creationId="{57568981-3F72-9149-4FC0-1B79A16D6802}"/>
          </ac:spMkLst>
        </pc:spChg>
        <pc:spChg chg="del">
          <ac:chgData name="Aurore COLIN" userId="2b796b35-8c2e-4666-99fd-9af50b8a1fb9" providerId="ADAL" clId="{37C79449-65CC-4899-B347-89BD79ABF06B}" dt="2022-09-28T15:30:09.954" v="165" actId="478"/>
          <ac:spMkLst>
            <pc:docMk/>
            <pc:sldMk cId="240765570" sldId="4402"/>
            <ac:spMk id="4" creationId="{89508867-27A7-5F66-5D14-B890FD660C50}"/>
          </ac:spMkLst>
        </pc:spChg>
        <pc:spChg chg="del">
          <ac:chgData name="Aurore COLIN" userId="2b796b35-8c2e-4666-99fd-9af50b8a1fb9" providerId="ADAL" clId="{37C79449-65CC-4899-B347-89BD79ABF06B}" dt="2022-09-28T15:30:44.972" v="212" actId="478"/>
          <ac:spMkLst>
            <pc:docMk/>
            <pc:sldMk cId="240765570" sldId="4402"/>
            <ac:spMk id="5" creationId="{593D44CF-C5B4-DC6F-6C6C-1512B5F2BED6}"/>
          </ac:spMkLst>
        </pc:spChg>
        <pc:spChg chg="del">
          <ac:chgData name="Aurore COLIN" userId="2b796b35-8c2e-4666-99fd-9af50b8a1fb9" providerId="ADAL" clId="{37C79449-65CC-4899-B347-89BD79ABF06B}" dt="2022-09-28T15:30:46.266" v="213" actId="478"/>
          <ac:spMkLst>
            <pc:docMk/>
            <pc:sldMk cId="240765570" sldId="4402"/>
            <ac:spMk id="6" creationId="{6AF5C45D-C669-F0E7-33B8-1749602ABF8A}"/>
          </ac:spMkLst>
        </pc:spChg>
        <pc:spChg chg="del">
          <ac:chgData name="Aurore COLIN" userId="2b796b35-8c2e-4666-99fd-9af50b8a1fb9" providerId="ADAL" clId="{37C79449-65CC-4899-B347-89BD79ABF06B}" dt="2022-09-28T15:30:27.338" v="167" actId="478"/>
          <ac:spMkLst>
            <pc:docMk/>
            <pc:sldMk cId="240765570" sldId="4402"/>
            <ac:spMk id="7" creationId="{C165EAAA-00E7-5546-7F5D-A6C86765EDA8}"/>
          </ac:spMkLst>
        </pc:spChg>
        <pc:spChg chg="add mod">
          <ac:chgData name="Aurore COLIN" userId="2b796b35-8c2e-4666-99fd-9af50b8a1fb9" providerId="ADAL" clId="{37C79449-65CC-4899-B347-89BD79ABF06B}" dt="2022-09-29T08:09:06.522" v="2888" actId="1076"/>
          <ac:spMkLst>
            <pc:docMk/>
            <pc:sldMk cId="240765570" sldId="4402"/>
            <ac:spMk id="10" creationId="{8EA7FBDC-A481-892C-A354-80343A1F8F1F}"/>
          </ac:spMkLst>
        </pc:spChg>
        <pc:picChg chg="add mod">
          <ac:chgData name="Aurore COLIN" userId="2b796b35-8c2e-4666-99fd-9af50b8a1fb9" providerId="ADAL" clId="{37C79449-65CC-4899-B347-89BD79ABF06B}" dt="2022-09-29T08:09:01.564" v="2887" actId="1076"/>
          <ac:picMkLst>
            <pc:docMk/>
            <pc:sldMk cId="240765570" sldId="4402"/>
            <ac:picMk id="8" creationId="{467D323F-267A-DBFB-3356-17DCDEDEE9E9}"/>
          </ac:picMkLst>
        </pc:picChg>
        <pc:picChg chg="add del mod">
          <ac:chgData name="Aurore COLIN" userId="2b796b35-8c2e-4666-99fd-9af50b8a1fb9" providerId="ADAL" clId="{37C79449-65CC-4899-B347-89BD79ABF06B}" dt="2022-09-28T15:40:41.521" v="1094" actId="478"/>
          <ac:picMkLst>
            <pc:docMk/>
            <pc:sldMk cId="240765570" sldId="4402"/>
            <ac:picMk id="9" creationId="{ADBE518A-149E-BC62-D1D1-B4346AA7450F}"/>
          </ac:picMkLst>
        </pc:picChg>
      </pc:sldChg>
      <pc:sldChg chg="modSp new del mod">
        <pc:chgData name="Aurore COLIN" userId="2b796b35-8c2e-4666-99fd-9af50b8a1fb9" providerId="ADAL" clId="{37C79449-65CC-4899-B347-89BD79ABF06B}" dt="2022-09-29T08:30:41.057" v="3188" actId="47"/>
        <pc:sldMkLst>
          <pc:docMk/>
          <pc:sldMk cId="442280081" sldId="4403"/>
        </pc:sldMkLst>
        <pc:spChg chg="mod">
          <ac:chgData name="Aurore COLIN" userId="2b796b35-8c2e-4666-99fd-9af50b8a1fb9" providerId="ADAL" clId="{37C79449-65CC-4899-B347-89BD79ABF06B}" dt="2022-09-28T15:43:11.024" v="1157" actId="20577"/>
          <ac:spMkLst>
            <pc:docMk/>
            <pc:sldMk cId="442280081" sldId="4403"/>
            <ac:spMk id="2" creationId="{274F1745-BFF1-A15E-A78C-9BEF0D90E472}"/>
          </ac:spMkLst>
        </pc:spChg>
      </pc:sldChg>
      <pc:sldChg chg="add del">
        <pc:chgData name="Aurore COLIN" userId="2b796b35-8c2e-4666-99fd-9af50b8a1fb9" providerId="ADAL" clId="{37C79449-65CC-4899-B347-89BD79ABF06B}" dt="2022-09-28T15:33:12.274" v="245"/>
        <pc:sldMkLst>
          <pc:docMk/>
          <pc:sldMk cId="2594605274" sldId="4403"/>
        </pc:sldMkLst>
      </pc:sldChg>
      <pc:sldChg chg="add del">
        <pc:chgData name="Aurore COLIN" userId="2b796b35-8c2e-4666-99fd-9af50b8a1fb9" providerId="ADAL" clId="{37C79449-65CC-4899-B347-89BD79ABF06B}" dt="2022-09-29T08:11:34.961" v="3187" actId="2696"/>
        <pc:sldMkLst>
          <pc:docMk/>
          <pc:sldMk cId="506256970" sldId="4404"/>
        </pc:sldMkLst>
      </pc:sldChg>
      <pc:sldChg chg="addSp delSp modSp add del mod">
        <pc:chgData name="Aurore COLIN" userId="2b796b35-8c2e-4666-99fd-9af50b8a1fb9" providerId="ADAL" clId="{37C79449-65CC-4899-B347-89BD79ABF06B}" dt="2022-09-28T16:45:47.811" v="1439" actId="47"/>
        <pc:sldMkLst>
          <pc:docMk/>
          <pc:sldMk cId="750265678" sldId="4404"/>
        </pc:sldMkLst>
        <pc:spChg chg="add mod">
          <ac:chgData name="Aurore COLIN" userId="2b796b35-8c2e-4666-99fd-9af50b8a1fb9" providerId="ADAL" clId="{37C79449-65CC-4899-B347-89BD79ABF06B}" dt="2022-09-28T16:45:05.470" v="1430" actId="478"/>
          <ac:spMkLst>
            <pc:docMk/>
            <pc:sldMk cId="750265678" sldId="4404"/>
            <ac:spMk id="3" creationId="{5A539EF5-2E4E-D45A-3613-29A75B15450E}"/>
          </ac:spMkLst>
        </pc:spChg>
        <pc:spChg chg="mod">
          <ac:chgData name="Aurore COLIN" userId="2b796b35-8c2e-4666-99fd-9af50b8a1fb9" providerId="ADAL" clId="{37C79449-65CC-4899-B347-89BD79ABF06B}" dt="2022-09-28T16:44:50.732" v="1429" actId="20577"/>
          <ac:spMkLst>
            <pc:docMk/>
            <pc:sldMk cId="750265678" sldId="4404"/>
            <ac:spMk id="6" creationId="{E1815341-7CE4-434F-A901-13FEDD562B48}"/>
          </ac:spMkLst>
        </pc:spChg>
        <pc:spChg chg="del">
          <ac:chgData name="Aurore COLIN" userId="2b796b35-8c2e-4666-99fd-9af50b8a1fb9" providerId="ADAL" clId="{37C79449-65CC-4899-B347-89BD79ABF06B}" dt="2022-09-28T16:45:05.470" v="1430" actId="478"/>
          <ac:spMkLst>
            <pc:docMk/>
            <pc:sldMk cId="750265678" sldId="4404"/>
            <ac:spMk id="7" creationId="{3C2344A2-5F75-4BC8-8F0D-08FE16F13FAF}"/>
          </ac:spMkLst>
        </pc:spChg>
      </pc:sldChg>
      <pc:sldChg chg="modSp add mod">
        <pc:chgData name="Aurore COLIN" userId="2b796b35-8c2e-4666-99fd-9af50b8a1fb9" providerId="ADAL" clId="{37C79449-65CC-4899-B347-89BD79ABF06B}" dt="2022-09-29T08:10:08.039" v="2970" actId="20577"/>
        <pc:sldMkLst>
          <pc:docMk/>
          <pc:sldMk cId="203154533" sldId="4405"/>
        </pc:sldMkLst>
        <pc:spChg chg="mod">
          <ac:chgData name="Aurore COLIN" userId="2b796b35-8c2e-4666-99fd-9af50b8a1fb9" providerId="ADAL" clId="{37C79449-65CC-4899-B347-89BD79ABF06B}" dt="2022-09-29T08:10:08.039" v="2970" actId="20577"/>
          <ac:spMkLst>
            <pc:docMk/>
            <pc:sldMk cId="203154533" sldId="4405"/>
            <ac:spMk id="5" creationId="{00000000-0000-0000-0000-000000000000}"/>
          </ac:spMkLst>
        </pc:spChg>
      </pc:sldChg>
      <pc:sldChg chg="add del">
        <pc:chgData name="Aurore COLIN" userId="2b796b35-8c2e-4666-99fd-9af50b8a1fb9" providerId="ADAL" clId="{37C79449-65CC-4899-B347-89BD79ABF06B}" dt="2022-09-28T16:46:29.871" v="1442" actId="47"/>
        <pc:sldMkLst>
          <pc:docMk/>
          <pc:sldMk cId="1277574512" sldId="4405"/>
        </pc:sldMkLst>
      </pc:sldChg>
      <pc:sldChg chg="addSp delSp modSp new mod ord modClrScheme chgLayout">
        <pc:chgData name="Aurore COLIN" userId="2b796b35-8c2e-4666-99fd-9af50b8a1fb9" providerId="ADAL" clId="{37C79449-65CC-4899-B347-89BD79ABF06B}" dt="2022-09-29T09:15:23.614" v="5122" actId="5793"/>
        <pc:sldMkLst>
          <pc:docMk/>
          <pc:sldMk cId="4060790253" sldId="4406"/>
        </pc:sldMkLst>
        <pc:spChg chg="del mod ord">
          <ac:chgData name="Aurore COLIN" userId="2b796b35-8c2e-4666-99fd-9af50b8a1fb9" providerId="ADAL" clId="{37C79449-65CC-4899-B347-89BD79ABF06B}" dt="2022-09-29T08:07:35.153" v="2645" actId="700"/>
          <ac:spMkLst>
            <pc:docMk/>
            <pc:sldMk cId="4060790253" sldId="4406"/>
            <ac:spMk id="2" creationId="{7B33C9B0-AC79-5938-1B81-38238644D0C9}"/>
          </ac:spMkLst>
        </pc:spChg>
        <pc:spChg chg="del mod ord">
          <ac:chgData name="Aurore COLIN" userId="2b796b35-8c2e-4666-99fd-9af50b8a1fb9" providerId="ADAL" clId="{37C79449-65CC-4899-B347-89BD79ABF06B}" dt="2022-09-29T08:07:35.153" v="2645" actId="700"/>
          <ac:spMkLst>
            <pc:docMk/>
            <pc:sldMk cId="4060790253" sldId="4406"/>
            <ac:spMk id="3" creationId="{8398B5DA-6D3E-5AC6-F55D-9078B11D2A1C}"/>
          </ac:spMkLst>
        </pc:spChg>
        <pc:spChg chg="del mod ord">
          <ac:chgData name="Aurore COLIN" userId="2b796b35-8c2e-4666-99fd-9af50b8a1fb9" providerId="ADAL" clId="{37C79449-65CC-4899-B347-89BD79ABF06B}" dt="2022-09-29T08:07:35.153" v="2645" actId="700"/>
          <ac:spMkLst>
            <pc:docMk/>
            <pc:sldMk cId="4060790253" sldId="4406"/>
            <ac:spMk id="4" creationId="{805A7D73-E3B0-D1AF-8CDC-30758F84FB91}"/>
          </ac:spMkLst>
        </pc:spChg>
        <pc:spChg chg="del">
          <ac:chgData name="Aurore COLIN" userId="2b796b35-8c2e-4666-99fd-9af50b8a1fb9" providerId="ADAL" clId="{37C79449-65CC-4899-B347-89BD79ABF06B}" dt="2022-09-29T08:07:35.153" v="2645" actId="700"/>
          <ac:spMkLst>
            <pc:docMk/>
            <pc:sldMk cId="4060790253" sldId="4406"/>
            <ac:spMk id="5" creationId="{4FFC542A-B306-2688-B4A2-61A4F638E0B9}"/>
          </ac:spMkLst>
        </pc:spChg>
        <pc:spChg chg="add mod ord">
          <ac:chgData name="Aurore COLIN" userId="2b796b35-8c2e-4666-99fd-9af50b8a1fb9" providerId="ADAL" clId="{37C79449-65CC-4899-B347-89BD79ABF06B}" dt="2022-09-29T08:07:53.963" v="2695" actId="1076"/>
          <ac:spMkLst>
            <pc:docMk/>
            <pc:sldMk cId="4060790253" sldId="4406"/>
            <ac:spMk id="6" creationId="{BCF3FC2E-8933-1364-B6FD-4024B6A01050}"/>
          </ac:spMkLst>
        </pc:spChg>
        <pc:spChg chg="add mod ord">
          <ac:chgData name="Aurore COLIN" userId="2b796b35-8c2e-4666-99fd-9af50b8a1fb9" providerId="ADAL" clId="{37C79449-65CC-4899-B347-89BD79ABF06B}" dt="2022-09-29T09:15:23.614" v="5122" actId="5793"/>
          <ac:spMkLst>
            <pc:docMk/>
            <pc:sldMk cId="4060790253" sldId="4406"/>
            <ac:spMk id="7" creationId="{454A1933-8C46-D09F-35A2-0DE7270EFD13}"/>
          </ac:spMkLst>
        </pc:spChg>
        <pc:spChg chg="add del mod ord">
          <ac:chgData name="Aurore COLIN" userId="2b796b35-8c2e-4666-99fd-9af50b8a1fb9" providerId="ADAL" clId="{37C79449-65CC-4899-B347-89BD79ABF06B}" dt="2022-09-29T08:07:51.881" v="2694" actId="478"/>
          <ac:spMkLst>
            <pc:docMk/>
            <pc:sldMk cId="4060790253" sldId="4406"/>
            <ac:spMk id="8" creationId="{2B7922E8-EEBA-5F5B-A8A1-99D61FF374CB}"/>
          </ac:spMkLst>
        </pc:spChg>
      </pc:sldChg>
      <pc:sldChg chg="addSp delSp modSp new mod modClrScheme chgLayout">
        <pc:chgData name="Aurore COLIN" userId="2b796b35-8c2e-4666-99fd-9af50b8a1fb9" providerId="ADAL" clId="{37C79449-65CC-4899-B347-89BD79ABF06B}" dt="2022-09-29T08:09:47.590" v="2952" actId="478"/>
        <pc:sldMkLst>
          <pc:docMk/>
          <pc:sldMk cId="3073920564" sldId="4407"/>
        </pc:sldMkLst>
        <pc:spChg chg="del mod ord">
          <ac:chgData name="Aurore COLIN" userId="2b796b35-8c2e-4666-99fd-9af50b8a1fb9" providerId="ADAL" clId="{37C79449-65CC-4899-B347-89BD79ABF06B}" dt="2022-09-29T08:09:29.247" v="2890" actId="700"/>
          <ac:spMkLst>
            <pc:docMk/>
            <pc:sldMk cId="3073920564" sldId="4407"/>
            <ac:spMk id="2" creationId="{C9D6E1DA-60BA-1E06-ACB6-705FA3D9803B}"/>
          </ac:spMkLst>
        </pc:spChg>
        <pc:spChg chg="del mod ord">
          <ac:chgData name="Aurore COLIN" userId="2b796b35-8c2e-4666-99fd-9af50b8a1fb9" providerId="ADAL" clId="{37C79449-65CC-4899-B347-89BD79ABF06B}" dt="2022-09-29T08:09:29.247" v="2890" actId="700"/>
          <ac:spMkLst>
            <pc:docMk/>
            <pc:sldMk cId="3073920564" sldId="4407"/>
            <ac:spMk id="3" creationId="{803A7B39-2A89-F53A-FCF0-D28575C11C98}"/>
          </ac:spMkLst>
        </pc:spChg>
        <pc:spChg chg="del mod ord">
          <ac:chgData name="Aurore COLIN" userId="2b796b35-8c2e-4666-99fd-9af50b8a1fb9" providerId="ADAL" clId="{37C79449-65CC-4899-B347-89BD79ABF06B}" dt="2022-09-29T08:09:29.247" v="2890" actId="700"/>
          <ac:spMkLst>
            <pc:docMk/>
            <pc:sldMk cId="3073920564" sldId="4407"/>
            <ac:spMk id="4" creationId="{A2950EA6-2CB2-CB72-9DAE-553B07D141DD}"/>
          </ac:spMkLst>
        </pc:spChg>
        <pc:spChg chg="del">
          <ac:chgData name="Aurore COLIN" userId="2b796b35-8c2e-4666-99fd-9af50b8a1fb9" providerId="ADAL" clId="{37C79449-65CC-4899-B347-89BD79ABF06B}" dt="2022-09-29T08:09:29.247" v="2890" actId="700"/>
          <ac:spMkLst>
            <pc:docMk/>
            <pc:sldMk cId="3073920564" sldId="4407"/>
            <ac:spMk id="5" creationId="{3C501C90-8ACE-FCE6-4BFE-53F6F5B5AB70}"/>
          </ac:spMkLst>
        </pc:spChg>
        <pc:spChg chg="add del mod ord">
          <ac:chgData name="Aurore COLIN" userId="2b796b35-8c2e-4666-99fd-9af50b8a1fb9" providerId="ADAL" clId="{37C79449-65CC-4899-B347-89BD79ABF06B}" dt="2022-09-29T08:09:47.590" v="2952" actId="478"/>
          <ac:spMkLst>
            <pc:docMk/>
            <pc:sldMk cId="3073920564" sldId="4407"/>
            <ac:spMk id="6" creationId="{DFB8A2A6-4FFE-C689-C26B-DE1C61B07508}"/>
          </ac:spMkLst>
        </pc:spChg>
        <pc:spChg chg="add mod ord">
          <ac:chgData name="Aurore COLIN" userId="2b796b35-8c2e-4666-99fd-9af50b8a1fb9" providerId="ADAL" clId="{37C79449-65CC-4899-B347-89BD79ABF06B}" dt="2022-09-29T08:09:39.336" v="2950" actId="20577"/>
          <ac:spMkLst>
            <pc:docMk/>
            <pc:sldMk cId="3073920564" sldId="4407"/>
            <ac:spMk id="7" creationId="{7090FB39-D74D-72C1-FD35-BCD1F776FE98}"/>
          </ac:spMkLst>
        </pc:spChg>
        <pc:spChg chg="add del mod ord">
          <ac:chgData name="Aurore COLIN" userId="2b796b35-8c2e-4666-99fd-9af50b8a1fb9" providerId="ADAL" clId="{37C79449-65CC-4899-B347-89BD79ABF06B}" dt="2022-09-29T08:09:41.734" v="2951" actId="478"/>
          <ac:spMkLst>
            <pc:docMk/>
            <pc:sldMk cId="3073920564" sldId="4407"/>
            <ac:spMk id="8" creationId="{3A40C4E5-9E96-F5D5-94CB-67EAD3EEE765}"/>
          </ac:spMkLst>
        </pc:spChg>
      </pc:sldChg>
      <pc:sldChg chg="addSp delSp modSp new mod">
        <pc:chgData name="Aurore COLIN" userId="2b796b35-8c2e-4666-99fd-9af50b8a1fb9" providerId="ADAL" clId="{37C79449-65CC-4899-B347-89BD79ABF06B}" dt="2022-09-29T09:08:02.531" v="4852" actId="1076"/>
        <pc:sldMkLst>
          <pc:docMk/>
          <pc:sldMk cId="3108724562" sldId="4408"/>
        </pc:sldMkLst>
        <pc:spChg chg="del">
          <ac:chgData name="Aurore COLIN" userId="2b796b35-8c2e-4666-99fd-9af50b8a1fb9" providerId="ADAL" clId="{37C79449-65CC-4899-B347-89BD79ABF06B}" dt="2022-09-29T08:31:41.857" v="3321" actId="478"/>
          <ac:spMkLst>
            <pc:docMk/>
            <pc:sldMk cId="3108724562" sldId="4408"/>
            <ac:spMk id="2" creationId="{70D656C8-567C-4821-1BB9-D90B689F5F5B}"/>
          </ac:spMkLst>
        </pc:spChg>
        <pc:spChg chg="del mod">
          <ac:chgData name="Aurore COLIN" userId="2b796b35-8c2e-4666-99fd-9af50b8a1fb9" providerId="ADAL" clId="{37C79449-65CC-4899-B347-89BD79ABF06B}" dt="2022-09-29T09:07:37.231" v="4794" actId="478"/>
          <ac:spMkLst>
            <pc:docMk/>
            <pc:sldMk cId="3108724562" sldId="4408"/>
            <ac:spMk id="3" creationId="{9793C002-9F77-B990-6817-1D4A0C49ECE9}"/>
          </ac:spMkLst>
        </pc:spChg>
        <pc:spChg chg="del">
          <ac:chgData name="Aurore COLIN" userId="2b796b35-8c2e-4666-99fd-9af50b8a1fb9" providerId="ADAL" clId="{37C79449-65CC-4899-B347-89BD79ABF06B}" dt="2022-09-29T08:31:09.686" v="3255" actId="478"/>
          <ac:spMkLst>
            <pc:docMk/>
            <pc:sldMk cId="3108724562" sldId="4408"/>
            <ac:spMk id="4" creationId="{EC3A38B4-09DD-45EA-EA5A-5F7CCA1410AB}"/>
          </ac:spMkLst>
        </pc:spChg>
        <pc:spChg chg="add mod">
          <ac:chgData name="Aurore COLIN" userId="2b796b35-8c2e-4666-99fd-9af50b8a1fb9" providerId="ADAL" clId="{37C79449-65CC-4899-B347-89BD79ABF06B}" dt="2022-09-29T08:36:16.280" v="3346" actId="1076"/>
          <ac:spMkLst>
            <pc:docMk/>
            <pc:sldMk cId="3108724562" sldId="4408"/>
            <ac:spMk id="9" creationId="{2867E0AF-0A30-1180-7F04-B0A1236BC366}"/>
          </ac:spMkLst>
        </pc:spChg>
        <pc:spChg chg="add mod">
          <ac:chgData name="Aurore COLIN" userId="2b796b35-8c2e-4666-99fd-9af50b8a1fb9" providerId="ADAL" clId="{37C79449-65CC-4899-B347-89BD79ABF06B}" dt="2022-09-29T09:08:02.531" v="4852" actId="1076"/>
          <ac:spMkLst>
            <pc:docMk/>
            <pc:sldMk cId="3108724562" sldId="4408"/>
            <ac:spMk id="10" creationId="{C1D63D57-97EE-3EF1-4FD7-C9EAF0D3BDCE}"/>
          </ac:spMkLst>
        </pc:spChg>
        <pc:spChg chg="add mod">
          <ac:chgData name="Aurore COLIN" userId="2b796b35-8c2e-4666-99fd-9af50b8a1fb9" providerId="ADAL" clId="{37C79449-65CC-4899-B347-89BD79ABF06B}" dt="2022-09-29T09:07:57.786" v="4851" actId="113"/>
          <ac:spMkLst>
            <pc:docMk/>
            <pc:sldMk cId="3108724562" sldId="4408"/>
            <ac:spMk id="11" creationId="{1C728B86-CC4D-E191-B2DA-C9F566178808}"/>
          </ac:spMkLst>
        </pc:spChg>
        <pc:graphicFrameChg chg="add del mod">
          <ac:chgData name="Aurore COLIN" userId="2b796b35-8c2e-4666-99fd-9af50b8a1fb9" providerId="ADAL" clId="{37C79449-65CC-4899-B347-89BD79ABF06B}" dt="2022-09-29T08:33:40.280" v="3330" actId="478"/>
          <ac:graphicFrameMkLst>
            <pc:docMk/>
            <pc:sldMk cId="3108724562" sldId="4408"/>
            <ac:graphicFrameMk id="6" creationId="{00000000-0008-0000-0400-000004000000}"/>
          </ac:graphicFrameMkLst>
        </pc:graphicFrameChg>
        <pc:picChg chg="add del">
          <ac:chgData name="Aurore COLIN" userId="2b796b35-8c2e-4666-99fd-9af50b8a1fb9" providerId="ADAL" clId="{37C79449-65CC-4899-B347-89BD79ABF06B}" dt="2022-09-29T08:33:18.918" v="3323"/>
          <ac:picMkLst>
            <pc:docMk/>
            <pc:sldMk cId="3108724562" sldId="4408"/>
            <ac:picMk id="5" creationId="{03FA78CD-53A3-E410-6F51-36A90A34E1FE}"/>
          </ac:picMkLst>
        </pc:picChg>
        <pc:picChg chg="add mod">
          <ac:chgData name="Aurore COLIN" userId="2b796b35-8c2e-4666-99fd-9af50b8a1fb9" providerId="ADAL" clId="{37C79449-65CC-4899-B347-89BD79ABF06B}" dt="2022-09-29T08:36:28.811" v="3348" actId="1076"/>
          <ac:picMkLst>
            <pc:docMk/>
            <pc:sldMk cId="3108724562" sldId="4408"/>
            <ac:picMk id="8" creationId="{D6E2CD14-3A4B-82BE-59A2-5625CF01C026}"/>
          </ac:picMkLst>
        </pc:picChg>
      </pc:sldChg>
      <pc:sldChg chg="add del">
        <pc:chgData name="Aurore COLIN" userId="2b796b35-8c2e-4666-99fd-9af50b8a1fb9" providerId="ADAL" clId="{37C79449-65CC-4899-B347-89BD79ABF06B}" dt="2022-09-29T09:08:26.812" v="4873" actId="47"/>
        <pc:sldMkLst>
          <pc:docMk/>
          <pc:sldMk cId="1798292909" sldId="4409"/>
        </pc:sldMkLst>
      </pc:sldChg>
      <pc:sldChg chg="delSp modSp new mod ord">
        <pc:chgData name="Aurore COLIN" userId="2b796b35-8c2e-4666-99fd-9af50b8a1fb9" providerId="ADAL" clId="{37C79449-65CC-4899-B347-89BD79ABF06B}" dt="2022-09-29T09:17:32.037" v="5205" actId="20578"/>
        <pc:sldMkLst>
          <pc:docMk/>
          <pc:sldMk cId="526910838" sldId="4410"/>
        </pc:sldMkLst>
        <pc:spChg chg="mod">
          <ac:chgData name="Aurore COLIN" userId="2b796b35-8c2e-4666-99fd-9af50b8a1fb9" providerId="ADAL" clId="{37C79449-65CC-4899-B347-89BD79ABF06B}" dt="2022-09-29T09:16:09.564" v="5138" actId="20577"/>
          <ac:spMkLst>
            <pc:docMk/>
            <pc:sldMk cId="526910838" sldId="4410"/>
            <ac:spMk id="2" creationId="{40B9CA6A-42FB-F4BE-BFD1-179CB8B63FE4}"/>
          </ac:spMkLst>
        </pc:spChg>
        <pc:spChg chg="mod">
          <ac:chgData name="Aurore COLIN" userId="2b796b35-8c2e-4666-99fd-9af50b8a1fb9" providerId="ADAL" clId="{37C79449-65CC-4899-B347-89BD79ABF06B}" dt="2022-09-29T08:38:18.188" v="3404" actId="1076"/>
          <ac:spMkLst>
            <pc:docMk/>
            <pc:sldMk cId="526910838" sldId="4410"/>
            <ac:spMk id="3" creationId="{8855A956-C0FD-1136-2E07-85EDE7A42470}"/>
          </ac:spMkLst>
        </pc:spChg>
        <pc:spChg chg="del">
          <ac:chgData name="Aurore COLIN" userId="2b796b35-8c2e-4666-99fd-9af50b8a1fb9" providerId="ADAL" clId="{37C79449-65CC-4899-B347-89BD79ABF06B}" dt="2022-09-29T08:37:42.714" v="3402" actId="478"/>
          <ac:spMkLst>
            <pc:docMk/>
            <pc:sldMk cId="526910838" sldId="4410"/>
            <ac:spMk id="4" creationId="{7534C42F-E23C-0FCF-7248-A395ED1D5D56}"/>
          </ac:spMkLst>
        </pc:spChg>
      </pc:sldChg>
      <pc:sldChg chg="add del">
        <pc:chgData name="Aurore COLIN" userId="2b796b35-8c2e-4666-99fd-9af50b8a1fb9" providerId="ADAL" clId="{37C79449-65CC-4899-B347-89BD79ABF06B}" dt="2022-09-29T09:15:56.534" v="5126" actId="47"/>
        <pc:sldMkLst>
          <pc:docMk/>
          <pc:sldMk cId="2977818959" sldId="4411"/>
        </pc:sldMkLst>
      </pc:sldChg>
      <pc:sldChg chg="addSp delSp modSp add mod">
        <pc:chgData name="Aurore COLIN" userId="2b796b35-8c2e-4666-99fd-9af50b8a1fb9" providerId="ADAL" clId="{37C79449-65CC-4899-B347-89BD79ABF06B}" dt="2022-09-29T09:03:47.101" v="4655" actId="207"/>
        <pc:sldMkLst>
          <pc:docMk/>
          <pc:sldMk cId="3963243479" sldId="4412"/>
        </pc:sldMkLst>
        <pc:spChg chg="mod">
          <ac:chgData name="Aurore COLIN" userId="2b796b35-8c2e-4666-99fd-9af50b8a1fb9" providerId="ADAL" clId="{37C79449-65CC-4899-B347-89BD79ABF06B}" dt="2022-09-29T09:03:47.101" v="4655" actId="207"/>
          <ac:spMkLst>
            <pc:docMk/>
            <pc:sldMk cId="3963243479" sldId="4412"/>
            <ac:spMk id="2" creationId="{B6F62C57-9C5F-4ECB-DD58-F099BFCA2249}"/>
          </ac:spMkLst>
        </pc:spChg>
        <pc:spChg chg="del">
          <ac:chgData name="Aurore COLIN" userId="2b796b35-8c2e-4666-99fd-9af50b8a1fb9" providerId="ADAL" clId="{37C79449-65CC-4899-B347-89BD79ABF06B}" dt="2022-09-29T08:51:41.569" v="4141" actId="478"/>
          <ac:spMkLst>
            <pc:docMk/>
            <pc:sldMk cId="3963243479" sldId="4412"/>
            <ac:spMk id="4" creationId="{BDB12F5D-8CBC-0C22-0B27-FDAA8A0A9369}"/>
          </ac:spMkLst>
        </pc:spChg>
        <pc:spChg chg="mod">
          <ac:chgData name="Aurore COLIN" userId="2b796b35-8c2e-4666-99fd-9af50b8a1fb9" providerId="ADAL" clId="{37C79449-65CC-4899-B347-89BD79ABF06B}" dt="2022-09-29T09:03:17.648" v="4650" actId="14100"/>
          <ac:spMkLst>
            <pc:docMk/>
            <pc:sldMk cId="3963243479" sldId="4412"/>
            <ac:spMk id="5" creationId="{5AC83DE3-36FE-D426-3F3D-5D2AA2F03ECB}"/>
          </ac:spMkLst>
        </pc:spChg>
        <pc:spChg chg="mod">
          <ac:chgData name="Aurore COLIN" userId="2b796b35-8c2e-4666-99fd-9af50b8a1fb9" providerId="ADAL" clId="{37C79449-65CC-4899-B347-89BD79ABF06B}" dt="2022-09-29T09:03:24.592" v="4651" actId="255"/>
          <ac:spMkLst>
            <pc:docMk/>
            <pc:sldMk cId="3963243479" sldId="4412"/>
            <ac:spMk id="6" creationId="{D7FD071E-2B9B-B942-1B2A-112E74180C9F}"/>
          </ac:spMkLst>
        </pc:spChg>
        <pc:spChg chg="add del mod">
          <ac:chgData name="Aurore COLIN" userId="2b796b35-8c2e-4666-99fd-9af50b8a1fb9" providerId="ADAL" clId="{37C79449-65CC-4899-B347-89BD79ABF06B}" dt="2022-09-29T08:51:58.376" v="4156" actId="478"/>
          <ac:spMkLst>
            <pc:docMk/>
            <pc:sldMk cId="3963243479" sldId="4412"/>
            <ac:spMk id="7" creationId="{15F8C0C0-8F7F-627B-E054-91BB68C0B11F}"/>
          </ac:spMkLst>
        </pc:spChg>
        <pc:spChg chg="del mod">
          <ac:chgData name="Aurore COLIN" userId="2b796b35-8c2e-4666-99fd-9af50b8a1fb9" providerId="ADAL" clId="{37C79449-65CC-4899-B347-89BD79ABF06B}" dt="2022-09-29T09:02:32.158" v="4632" actId="478"/>
          <ac:spMkLst>
            <pc:docMk/>
            <pc:sldMk cId="3963243479" sldId="4412"/>
            <ac:spMk id="8" creationId="{E81C1A8B-D414-5191-3E05-1495B69C130F}"/>
          </ac:spMkLst>
        </pc:spChg>
        <pc:spChg chg="mod">
          <ac:chgData name="Aurore COLIN" userId="2b796b35-8c2e-4666-99fd-9af50b8a1fb9" providerId="ADAL" clId="{37C79449-65CC-4899-B347-89BD79ABF06B}" dt="2022-09-29T09:03:38.867" v="4654" actId="1035"/>
          <ac:spMkLst>
            <pc:docMk/>
            <pc:sldMk cId="3963243479" sldId="4412"/>
            <ac:spMk id="11" creationId="{963EBF55-0E74-6EB6-BDE8-07B8B5FD56E7}"/>
          </ac:spMkLst>
        </pc:spChg>
        <pc:spChg chg="mod">
          <ac:chgData name="Aurore COLIN" userId="2b796b35-8c2e-4666-99fd-9af50b8a1fb9" providerId="ADAL" clId="{37C79449-65CC-4899-B347-89BD79ABF06B}" dt="2022-09-29T09:03:15.059" v="4649" actId="14100"/>
          <ac:spMkLst>
            <pc:docMk/>
            <pc:sldMk cId="3963243479" sldId="4412"/>
            <ac:spMk id="12" creationId="{4BBFBAB1-BC49-A3AE-6091-7D444266F24B}"/>
          </ac:spMkLst>
        </pc:spChg>
        <pc:spChg chg="del mod">
          <ac:chgData name="Aurore COLIN" userId="2b796b35-8c2e-4666-99fd-9af50b8a1fb9" providerId="ADAL" clId="{37C79449-65CC-4899-B347-89BD79ABF06B}" dt="2022-09-29T09:02:35.166" v="4633" actId="478"/>
          <ac:spMkLst>
            <pc:docMk/>
            <pc:sldMk cId="3963243479" sldId="4412"/>
            <ac:spMk id="13" creationId="{638B00BE-9353-9503-3407-0DE954E4E0BB}"/>
          </ac:spMkLst>
        </pc:spChg>
        <pc:spChg chg="mod">
          <ac:chgData name="Aurore COLIN" userId="2b796b35-8c2e-4666-99fd-9af50b8a1fb9" providerId="ADAL" clId="{37C79449-65CC-4899-B347-89BD79ABF06B}" dt="2022-09-29T08:52:06.673" v="4158" actId="1076"/>
          <ac:spMkLst>
            <pc:docMk/>
            <pc:sldMk cId="3963243479" sldId="4412"/>
            <ac:spMk id="18" creationId="{7A50D3C0-379D-7201-CFCA-B8B7ED42FBA6}"/>
          </ac:spMkLst>
        </pc:spChg>
        <pc:picChg chg="mod">
          <ac:chgData name="Aurore COLIN" userId="2b796b35-8c2e-4666-99fd-9af50b8a1fb9" providerId="ADAL" clId="{37C79449-65CC-4899-B347-89BD79ABF06B}" dt="2022-09-29T09:01:32.510" v="4614" actId="1076"/>
          <ac:picMkLst>
            <pc:docMk/>
            <pc:sldMk cId="3963243479" sldId="4412"/>
            <ac:picMk id="10" creationId="{0090F75B-D7D8-6DD3-CED1-DFD2A783E9AF}"/>
          </ac:picMkLst>
        </pc:picChg>
        <pc:picChg chg="mod">
          <ac:chgData name="Aurore COLIN" userId="2b796b35-8c2e-4666-99fd-9af50b8a1fb9" providerId="ADAL" clId="{37C79449-65CC-4899-B347-89BD79ABF06B}" dt="2022-09-29T09:02:58.696" v="4643" actId="1076"/>
          <ac:picMkLst>
            <pc:docMk/>
            <pc:sldMk cId="3963243479" sldId="4412"/>
            <ac:picMk id="14" creationId="{1EDB6D62-9035-42EA-027B-69B7C04755A8}"/>
          </ac:picMkLst>
        </pc:picChg>
        <pc:picChg chg="del mod">
          <ac:chgData name="Aurore COLIN" userId="2b796b35-8c2e-4666-99fd-9af50b8a1fb9" providerId="ADAL" clId="{37C79449-65CC-4899-B347-89BD79ABF06B}" dt="2022-09-29T09:02:47.693" v="4639" actId="478"/>
          <ac:picMkLst>
            <pc:docMk/>
            <pc:sldMk cId="3963243479" sldId="4412"/>
            <ac:picMk id="15" creationId="{0115748E-38F7-D25E-0D45-585BD7A7C35A}"/>
          </ac:picMkLst>
        </pc:picChg>
      </pc:sldChg>
      <pc:sldChg chg="add">
        <pc:chgData name="Aurore COLIN" userId="2b796b35-8c2e-4666-99fd-9af50b8a1fb9" providerId="ADAL" clId="{37C79449-65CC-4899-B347-89BD79ABF06B}" dt="2022-09-29T08:51:34.116" v="4139"/>
        <pc:sldMkLst>
          <pc:docMk/>
          <pc:sldMk cId="3905757350" sldId="4413"/>
        </pc:sldMkLst>
      </pc:sldChg>
      <pc:sldChg chg="addSp delSp modSp add mod ord">
        <pc:chgData name="Aurore COLIN" userId="2b796b35-8c2e-4666-99fd-9af50b8a1fb9" providerId="ADAL" clId="{37C79449-65CC-4899-B347-89BD79ABF06B}" dt="2022-09-29T09:08:16.680" v="4871" actId="20577"/>
        <pc:sldMkLst>
          <pc:docMk/>
          <pc:sldMk cId="2974853515" sldId="4414"/>
        </pc:sldMkLst>
        <pc:spChg chg="mod">
          <ac:chgData name="Aurore COLIN" userId="2b796b35-8c2e-4666-99fd-9af50b8a1fb9" providerId="ADAL" clId="{37C79449-65CC-4899-B347-89BD79ABF06B}" dt="2022-09-29T09:06:37.778" v="4681" actId="1076"/>
          <ac:spMkLst>
            <pc:docMk/>
            <pc:sldMk cId="2974853515" sldId="4414"/>
            <ac:spMk id="3" creationId="{9793C002-9F77-B990-6817-1D4A0C49ECE9}"/>
          </ac:spMkLst>
        </pc:spChg>
        <pc:spChg chg="add mod">
          <ac:chgData name="Aurore COLIN" userId="2b796b35-8c2e-4666-99fd-9af50b8a1fb9" providerId="ADAL" clId="{37C79449-65CC-4899-B347-89BD79ABF06B}" dt="2022-09-29T09:08:16.680" v="4871" actId="20577"/>
          <ac:spMkLst>
            <pc:docMk/>
            <pc:sldMk cId="2974853515" sldId="4414"/>
            <ac:spMk id="4" creationId="{DCB9645D-86CA-2F2F-5CAE-A27861D30284}"/>
          </ac:spMkLst>
        </pc:spChg>
        <pc:spChg chg="mod">
          <ac:chgData name="Aurore COLIN" userId="2b796b35-8c2e-4666-99fd-9af50b8a1fb9" providerId="ADAL" clId="{37C79449-65CC-4899-B347-89BD79ABF06B}" dt="2022-09-29T09:07:22.099" v="4791" actId="20577"/>
          <ac:spMkLst>
            <pc:docMk/>
            <pc:sldMk cId="2974853515" sldId="4414"/>
            <ac:spMk id="9" creationId="{2867E0AF-0A30-1180-7F04-B0A1236BC366}"/>
          </ac:spMkLst>
        </pc:spChg>
        <pc:graphicFrameChg chg="add mod">
          <ac:chgData name="Aurore COLIN" userId="2b796b35-8c2e-4666-99fd-9af50b8a1fb9" providerId="ADAL" clId="{37C79449-65CC-4899-B347-89BD79ABF06B}" dt="2022-09-29T09:06:01.765" v="4678" actId="1036"/>
          <ac:graphicFrameMkLst>
            <pc:docMk/>
            <pc:sldMk cId="2974853515" sldId="4414"/>
            <ac:graphicFrameMk id="2" creationId="{00000000-0008-0000-0400-000003000000}"/>
          </ac:graphicFrameMkLst>
        </pc:graphicFrameChg>
        <pc:picChg chg="del">
          <ac:chgData name="Aurore COLIN" userId="2b796b35-8c2e-4666-99fd-9af50b8a1fb9" providerId="ADAL" clId="{37C79449-65CC-4899-B347-89BD79ABF06B}" dt="2022-09-29T09:04:21.683" v="4661" actId="478"/>
          <ac:picMkLst>
            <pc:docMk/>
            <pc:sldMk cId="2974853515" sldId="4414"/>
            <ac:picMk id="8" creationId="{D6E2CD14-3A4B-82BE-59A2-5625CF01C026}"/>
          </ac:picMkLst>
        </pc:picChg>
      </pc:sldChg>
      <pc:sldChg chg="addSp delSp modSp add mod">
        <pc:chgData name="Aurore COLIN" userId="2b796b35-8c2e-4666-99fd-9af50b8a1fb9" providerId="ADAL" clId="{37C79449-65CC-4899-B347-89BD79ABF06B}" dt="2022-09-29T09:13:12.020" v="4993" actId="1076"/>
        <pc:sldMkLst>
          <pc:docMk/>
          <pc:sldMk cId="279131064" sldId="4415"/>
        </pc:sldMkLst>
        <pc:spChg chg="add mod">
          <ac:chgData name="Aurore COLIN" userId="2b796b35-8c2e-4666-99fd-9af50b8a1fb9" providerId="ADAL" clId="{37C79449-65CC-4899-B347-89BD79ABF06B}" dt="2022-09-29T09:13:12.020" v="4993" actId="1076"/>
          <ac:spMkLst>
            <pc:docMk/>
            <pc:sldMk cId="279131064" sldId="4415"/>
            <ac:spMk id="3" creationId="{384B175E-5CEA-BC18-8ADC-5881162AF1A6}"/>
          </ac:spMkLst>
        </pc:spChg>
        <pc:spChg chg="mod">
          <ac:chgData name="Aurore COLIN" userId="2b796b35-8c2e-4666-99fd-9af50b8a1fb9" providerId="ADAL" clId="{37C79449-65CC-4899-B347-89BD79ABF06B}" dt="2022-09-29T09:12:34.295" v="4897" actId="20577"/>
          <ac:spMkLst>
            <pc:docMk/>
            <pc:sldMk cId="279131064" sldId="4415"/>
            <ac:spMk id="9" creationId="{2867E0AF-0A30-1180-7F04-B0A1236BC366}"/>
          </ac:spMkLst>
        </pc:spChg>
        <pc:spChg chg="del mod">
          <ac:chgData name="Aurore COLIN" userId="2b796b35-8c2e-4666-99fd-9af50b8a1fb9" providerId="ADAL" clId="{37C79449-65CC-4899-B347-89BD79ABF06B}" dt="2022-09-29T09:08:59.949" v="4884"/>
          <ac:spMkLst>
            <pc:docMk/>
            <pc:sldMk cId="279131064" sldId="4415"/>
            <ac:spMk id="11" creationId="{1C728B86-CC4D-E191-B2DA-C9F566178808}"/>
          </ac:spMkLst>
        </pc:spChg>
        <pc:graphicFrameChg chg="add mod">
          <ac:chgData name="Aurore COLIN" userId="2b796b35-8c2e-4666-99fd-9af50b8a1fb9" providerId="ADAL" clId="{37C79449-65CC-4899-B347-89BD79ABF06B}" dt="2022-09-29T09:09:37.455" v="4894" actId="1076"/>
          <ac:graphicFrameMkLst>
            <pc:docMk/>
            <pc:sldMk cId="279131064" sldId="4415"/>
            <ac:graphicFrameMk id="2" creationId="{00000000-0008-0000-0400-00001E000000}"/>
          </ac:graphicFrameMkLst>
        </pc:graphicFrameChg>
        <pc:picChg chg="del">
          <ac:chgData name="Aurore COLIN" userId="2b796b35-8c2e-4666-99fd-9af50b8a1fb9" providerId="ADAL" clId="{37C79449-65CC-4899-B347-89BD79ABF06B}" dt="2022-09-29T09:08:59.948" v="4882" actId="478"/>
          <ac:picMkLst>
            <pc:docMk/>
            <pc:sldMk cId="279131064" sldId="4415"/>
            <ac:picMk id="8" creationId="{D6E2CD14-3A4B-82BE-59A2-5625CF01C026}"/>
          </ac:picMkLst>
        </pc:picChg>
      </pc:sldChg>
      <pc:sldChg chg="delSp modSp new del mod">
        <pc:chgData name="Aurore COLIN" userId="2b796b35-8c2e-4666-99fd-9af50b8a1fb9" providerId="ADAL" clId="{37C79449-65CC-4899-B347-89BD79ABF06B}" dt="2022-09-29T10:20:32.689" v="10109" actId="2696"/>
        <pc:sldMkLst>
          <pc:docMk/>
          <pc:sldMk cId="881380209" sldId="4416"/>
        </pc:sldMkLst>
        <pc:spChg chg="mod">
          <ac:chgData name="Aurore COLIN" userId="2b796b35-8c2e-4666-99fd-9af50b8a1fb9" providerId="ADAL" clId="{37C79449-65CC-4899-B347-89BD79ABF06B}" dt="2022-09-29T10:11:10.221" v="9165" actId="113"/>
          <ac:spMkLst>
            <pc:docMk/>
            <pc:sldMk cId="881380209" sldId="4416"/>
            <ac:spMk id="2" creationId="{AE12B154-2756-D7C8-16C3-9E38820B54EF}"/>
          </ac:spMkLst>
        </pc:spChg>
        <pc:spChg chg="mod">
          <ac:chgData name="Aurore COLIN" userId="2b796b35-8c2e-4666-99fd-9af50b8a1fb9" providerId="ADAL" clId="{37C79449-65CC-4899-B347-89BD79ABF06B}" dt="2022-09-29T10:08:46.056" v="8939" actId="1076"/>
          <ac:spMkLst>
            <pc:docMk/>
            <pc:sldMk cId="881380209" sldId="4416"/>
            <ac:spMk id="3" creationId="{8A43B2A1-B96A-511A-1497-5D4DBB710446}"/>
          </ac:spMkLst>
        </pc:spChg>
        <pc:spChg chg="del">
          <ac:chgData name="Aurore COLIN" userId="2b796b35-8c2e-4666-99fd-9af50b8a1fb9" providerId="ADAL" clId="{37C79449-65CC-4899-B347-89BD79ABF06B}" dt="2022-09-29T10:08:44.184" v="8938" actId="478"/>
          <ac:spMkLst>
            <pc:docMk/>
            <pc:sldMk cId="881380209" sldId="4416"/>
            <ac:spMk id="4" creationId="{44FA067E-4F2E-FAB0-1909-C0A35B127ADD}"/>
          </ac:spMkLst>
        </pc:spChg>
      </pc:sldChg>
      <pc:sldChg chg="delSp modSp new mod">
        <pc:chgData name="Aurore COLIN" userId="2b796b35-8c2e-4666-99fd-9af50b8a1fb9" providerId="ADAL" clId="{37C79449-65CC-4899-B347-89BD79ABF06B}" dt="2022-09-29T09:17:53.024" v="5219" actId="313"/>
        <pc:sldMkLst>
          <pc:docMk/>
          <pc:sldMk cId="2204671531" sldId="4417"/>
        </pc:sldMkLst>
        <pc:spChg chg="mod">
          <ac:chgData name="Aurore COLIN" userId="2b796b35-8c2e-4666-99fd-9af50b8a1fb9" providerId="ADAL" clId="{37C79449-65CC-4899-B347-89BD79ABF06B}" dt="2022-09-29T09:17:11.453" v="5202" actId="20577"/>
          <ac:spMkLst>
            <pc:docMk/>
            <pc:sldMk cId="2204671531" sldId="4417"/>
            <ac:spMk id="2" creationId="{CE31E443-8717-0C6A-3F8A-85AFEFEB35A8}"/>
          </ac:spMkLst>
        </pc:spChg>
        <pc:spChg chg="mod">
          <ac:chgData name="Aurore COLIN" userId="2b796b35-8c2e-4666-99fd-9af50b8a1fb9" providerId="ADAL" clId="{37C79449-65CC-4899-B347-89BD79ABF06B}" dt="2022-09-29T09:17:53.024" v="5219" actId="313"/>
          <ac:spMkLst>
            <pc:docMk/>
            <pc:sldMk cId="2204671531" sldId="4417"/>
            <ac:spMk id="3" creationId="{6E78DCBF-45B9-82BD-7611-9806D5B80B5B}"/>
          </ac:spMkLst>
        </pc:spChg>
        <pc:spChg chg="del">
          <ac:chgData name="Aurore COLIN" userId="2b796b35-8c2e-4666-99fd-9af50b8a1fb9" providerId="ADAL" clId="{37C79449-65CC-4899-B347-89BD79ABF06B}" dt="2022-09-29T09:17:41.951" v="5208" actId="478"/>
          <ac:spMkLst>
            <pc:docMk/>
            <pc:sldMk cId="2204671531" sldId="4417"/>
            <ac:spMk id="4" creationId="{7E861601-C599-8E40-6C49-DC7A2750B96D}"/>
          </ac:spMkLst>
        </pc:spChg>
      </pc:sldChg>
      <pc:sldChg chg="addSp delSp modSp new mod modClrScheme chgLayout">
        <pc:chgData name="Aurore COLIN" userId="2b796b35-8c2e-4666-99fd-9af50b8a1fb9" providerId="ADAL" clId="{37C79449-65CC-4899-B347-89BD79ABF06B}" dt="2022-09-29T09:19:07.055" v="5376" actId="14100"/>
        <pc:sldMkLst>
          <pc:docMk/>
          <pc:sldMk cId="1507247979" sldId="4418"/>
        </pc:sldMkLst>
        <pc:spChg chg="del">
          <ac:chgData name="Aurore COLIN" userId="2b796b35-8c2e-4666-99fd-9af50b8a1fb9" providerId="ADAL" clId="{37C79449-65CC-4899-B347-89BD79ABF06B}" dt="2022-09-29T09:18:02.875" v="5221" actId="700"/>
          <ac:spMkLst>
            <pc:docMk/>
            <pc:sldMk cId="1507247979" sldId="4418"/>
            <ac:spMk id="2" creationId="{29DD9BB7-B4FF-9C8C-9A62-C44ACD971573}"/>
          </ac:spMkLst>
        </pc:spChg>
        <pc:spChg chg="del mod ord">
          <ac:chgData name="Aurore COLIN" userId="2b796b35-8c2e-4666-99fd-9af50b8a1fb9" providerId="ADAL" clId="{37C79449-65CC-4899-B347-89BD79ABF06B}" dt="2022-09-29T09:18:02.875" v="5221" actId="700"/>
          <ac:spMkLst>
            <pc:docMk/>
            <pc:sldMk cId="1507247979" sldId="4418"/>
            <ac:spMk id="3" creationId="{5630EB73-5E46-1619-4E5F-BE437A383F28}"/>
          </ac:spMkLst>
        </pc:spChg>
        <pc:spChg chg="del">
          <ac:chgData name="Aurore COLIN" userId="2b796b35-8c2e-4666-99fd-9af50b8a1fb9" providerId="ADAL" clId="{37C79449-65CC-4899-B347-89BD79ABF06B}" dt="2022-09-29T09:18:02.875" v="5221" actId="700"/>
          <ac:spMkLst>
            <pc:docMk/>
            <pc:sldMk cId="1507247979" sldId="4418"/>
            <ac:spMk id="4" creationId="{9DF22743-262A-D202-995E-F97CC8B0E03E}"/>
          </ac:spMkLst>
        </pc:spChg>
        <pc:spChg chg="add mod ord">
          <ac:chgData name="Aurore COLIN" userId="2b796b35-8c2e-4666-99fd-9af50b8a1fb9" providerId="ADAL" clId="{37C79449-65CC-4899-B347-89BD79ABF06B}" dt="2022-09-29T09:19:07.055" v="5376" actId="14100"/>
          <ac:spMkLst>
            <pc:docMk/>
            <pc:sldMk cId="1507247979" sldId="4418"/>
            <ac:spMk id="5" creationId="{B5785E64-0A11-5F11-B7F9-05FED86A3AB0}"/>
          </ac:spMkLst>
        </pc:spChg>
      </pc:sldChg>
      <pc:sldChg chg="modSp new mod">
        <pc:chgData name="Aurore COLIN" userId="2b796b35-8c2e-4666-99fd-9af50b8a1fb9" providerId="ADAL" clId="{37C79449-65CC-4899-B347-89BD79ABF06B}" dt="2022-09-29T09:30:21.421" v="6706" actId="20577"/>
        <pc:sldMkLst>
          <pc:docMk/>
          <pc:sldMk cId="3890157865" sldId="4419"/>
        </pc:sldMkLst>
        <pc:spChg chg="mod">
          <ac:chgData name="Aurore COLIN" userId="2b796b35-8c2e-4666-99fd-9af50b8a1fb9" providerId="ADAL" clId="{37C79449-65CC-4899-B347-89BD79ABF06B}" dt="2022-09-29T09:30:21.421" v="6706" actId="20577"/>
          <ac:spMkLst>
            <pc:docMk/>
            <pc:sldMk cId="3890157865" sldId="4419"/>
            <ac:spMk id="2" creationId="{5C2FCB76-B11F-9EA0-4D99-0CC8172DB7DA}"/>
          </ac:spMkLst>
        </pc:spChg>
      </pc:sldChg>
      <pc:sldChg chg="addSp delSp modSp new mod modClrScheme chgLayout">
        <pc:chgData name="Aurore COLIN" userId="2b796b35-8c2e-4666-99fd-9af50b8a1fb9" providerId="ADAL" clId="{37C79449-65CC-4899-B347-89BD79ABF06B}" dt="2022-09-29T09:29:46.585" v="6682" actId="27636"/>
        <pc:sldMkLst>
          <pc:docMk/>
          <pc:sldMk cId="679360734" sldId="4420"/>
        </pc:sldMkLst>
        <pc:spChg chg="del mod ord">
          <ac:chgData name="Aurore COLIN" userId="2b796b35-8c2e-4666-99fd-9af50b8a1fb9" providerId="ADAL" clId="{37C79449-65CC-4899-B347-89BD79ABF06B}" dt="2022-09-29T09:19:15.591" v="5378" actId="700"/>
          <ac:spMkLst>
            <pc:docMk/>
            <pc:sldMk cId="679360734" sldId="4420"/>
            <ac:spMk id="2" creationId="{368C80CD-9045-0E6E-BB2A-C47CA7D7196A}"/>
          </ac:spMkLst>
        </pc:spChg>
        <pc:spChg chg="add mod ord">
          <ac:chgData name="Aurore COLIN" userId="2b796b35-8c2e-4666-99fd-9af50b8a1fb9" providerId="ADAL" clId="{37C79449-65CC-4899-B347-89BD79ABF06B}" dt="2022-09-29T09:21:05.971" v="5675" actId="20577"/>
          <ac:spMkLst>
            <pc:docMk/>
            <pc:sldMk cId="679360734" sldId="4420"/>
            <ac:spMk id="3" creationId="{7F298D05-CB1E-090A-7D71-EAAF60877905}"/>
          </ac:spMkLst>
        </pc:spChg>
        <pc:spChg chg="add del mod ord">
          <ac:chgData name="Aurore COLIN" userId="2b796b35-8c2e-4666-99fd-9af50b8a1fb9" providerId="ADAL" clId="{37C79449-65CC-4899-B347-89BD79ABF06B}" dt="2022-09-29T09:19:28.326" v="5396" actId="478"/>
          <ac:spMkLst>
            <pc:docMk/>
            <pc:sldMk cId="679360734" sldId="4420"/>
            <ac:spMk id="4" creationId="{B297CE39-77FB-D3B6-03AD-4D7D3A27132F}"/>
          </ac:spMkLst>
        </pc:spChg>
        <pc:spChg chg="add mod ord">
          <ac:chgData name="Aurore COLIN" userId="2b796b35-8c2e-4666-99fd-9af50b8a1fb9" providerId="ADAL" clId="{37C79449-65CC-4899-B347-89BD79ABF06B}" dt="2022-09-29T09:29:46.585" v="6682" actId="27636"/>
          <ac:spMkLst>
            <pc:docMk/>
            <pc:sldMk cId="679360734" sldId="4420"/>
            <ac:spMk id="5" creationId="{3231CAD2-CD09-8900-C931-BB9899FBDE22}"/>
          </ac:spMkLst>
        </pc:spChg>
        <pc:spChg chg="add del mod ord">
          <ac:chgData name="Aurore COLIN" userId="2b796b35-8c2e-4666-99fd-9af50b8a1fb9" providerId="ADAL" clId="{37C79449-65CC-4899-B347-89BD79ABF06B}" dt="2022-09-29T09:20:57.553" v="5670" actId="478"/>
          <ac:spMkLst>
            <pc:docMk/>
            <pc:sldMk cId="679360734" sldId="4420"/>
            <ac:spMk id="6" creationId="{E5DCAD20-342A-A5CD-CD95-04F3356749FC}"/>
          </ac:spMkLst>
        </pc:spChg>
      </pc:sldChg>
      <pc:sldChg chg="modSp add mod">
        <pc:chgData name="Aurore COLIN" userId="2b796b35-8c2e-4666-99fd-9af50b8a1fb9" providerId="ADAL" clId="{37C79449-65CC-4899-B347-89BD79ABF06B}" dt="2022-09-29T09:29:17.705" v="6640" actId="20577"/>
        <pc:sldMkLst>
          <pc:docMk/>
          <pc:sldMk cId="1332340760" sldId="4421"/>
        </pc:sldMkLst>
        <pc:spChg chg="mod">
          <ac:chgData name="Aurore COLIN" userId="2b796b35-8c2e-4666-99fd-9af50b8a1fb9" providerId="ADAL" clId="{37C79449-65CC-4899-B347-89BD79ABF06B}" dt="2022-09-29T09:28:17.231" v="6585" actId="20577"/>
          <ac:spMkLst>
            <pc:docMk/>
            <pc:sldMk cId="1332340760" sldId="4421"/>
            <ac:spMk id="3" creationId="{7F298D05-CB1E-090A-7D71-EAAF60877905}"/>
          </ac:spMkLst>
        </pc:spChg>
        <pc:spChg chg="mod">
          <ac:chgData name="Aurore COLIN" userId="2b796b35-8c2e-4666-99fd-9af50b8a1fb9" providerId="ADAL" clId="{37C79449-65CC-4899-B347-89BD79ABF06B}" dt="2022-09-29T09:29:17.705" v="6640" actId="20577"/>
          <ac:spMkLst>
            <pc:docMk/>
            <pc:sldMk cId="1332340760" sldId="4421"/>
            <ac:spMk id="5" creationId="{3231CAD2-CD09-8900-C931-BB9899FBDE22}"/>
          </ac:spMkLst>
        </pc:spChg>
      </pc:sldChg>
      <pc:sldChg chg="delSp modSp new mod">
        <pc:chgData name="Aurore COLIN" userId="2b796b35-8c2e-4666-99fd-9af50b8a1fb9" providerId="ADAL" clId="{37C79449-65CC-4899-B347-89BD79ABF06B}" dt="2022-09-29T09:26:03.283" v="6171" actId="948"/>
        <pc:sldMkLst>
          <pc:docMk/>
          <pc:sldMk cId="83385347" sldId="4422"/>
        </pc:sldMkLst>
        <pc:spChg chg="mod">
          <ac:chgData name="Aurore COLIN" userId="2b796b35-8c2e-4666-99fd-9af50b8a1fb9" providerId="ADAL" clId="{37C79449-65CC-4899-B347-89BD79ABF06B}" dt="2022-09-29T09:26:03.283" v="6171" actId="948"/>
          <ac:spMkLst>
            <pc:docMk/>
            <pc:sldMk cId="83385347" sldId="4422"/>
            <ac:spMk id="2" creationId="{EABF27DC-EEB0-FEFD-0769-4DED825534BF}"/>
          </ac:spMkLst>
        </pc:spChg>
        <pc:spChg chg="mod">
          <ac:chgData name="Aurore COLIN" userId="2b796b35-8c2e-4666-99fd-9af50b8a1fb9" providerId="ADAL" clId="{37C79449-65CC-4899-B347-89BD79ABF06B}" dt="2022-09-29T09:24:02.180" v="5944" actId="1076"/>
          <ac:spMkLst>
            <pc:docMk/>
            <pc:sldMk cId="83385347" sldId="4422"/>
            <ac:spMk id="3" creationId="{AEB30729-64AB-2514-0B56-A7A7350C739A}"/>
          </ac:spMkLst>
        </pc:spChg>
        <pc:spChg chg="del">
          <ac:chgData name="Aurore COLIN" userId="2b796b35-8c2e-4666-99fd-9af50b8a1fb9" providerId="ADAL" clId="{37C79449-65CC-4899-B347-89BD79ABF06B}" dt="2022-09-29T09:24:00.434" v="5943" actId="478"/>
          <ac:spMkLst>
            <pc:docMk/>
            <pc:sldMk cId="83385347" sldId="4422"/>
            <ac:spMk id="4" creationId="{DAC092BB-0F6C-4FD2-3CC9-171A9A6CBD09}"/>
          </ac:spMkLst>
        </pc:spChg>
      </pc:sldChg>
      <pc:sldChg chg="addSp delSp modSp add mod ord">
        <pc:chgData name="Aurore COLIN" userId="2b796b35-8c2e-4666-99fd-9af50b8a1fb9" providerId="ADAL" clId="{37C79449-65CC-4899-B347-89BD79ABF06B}" dt="2022-09-29T10:02:01.889" v="8774" actId="20577"/>
        <pc:sldMkLst>
          <pc:docMk/>
          <pc:sldMk cId="1733760991" sldId="4423"/>
        </pc:sldMkLst>
        <pc:spChg chg="mod">
          <ac:chgData name="Aurore COLIN" userId="2b796b35-8c2e-4666-99fd-9af50b8a1fb9" providerId="ADAL" clId="{37C79449-65CC-4899-B347-89BD79ABF06B}" dt="2022-09-29T10:02:01.889" v="8774" actId="20577"/>
          <ac:spMkLst>
            <pc:docMk/>
            <pc:sldMk cId="1733760991" sldId="4423"/>
            <ac:spMk id="3" creationId="{7F298D05-CB1E-090A-7D71-EAAF60877905}"/>
          </ac:spMkLst>
        </pc:spChg>
        <pc:spChg chg="add del mod">
          <ac:chgData name="Aurore COLIN" userId="2b796b35-8c2e-4666-99fd-9af50b8a1fb9" providerId="ADAL" clId="{37C79449-65CC-4899-B347-89BD79ABF06B}" dt="2022-09-29T09:52:02.886" v="8326" actId="26606"/>
          <ac:spMkLst>
            <pc:docMk/>
            <pc:sldMk cId="1733760991" sldId="4423"/>
            <ac:spMk id="5" creationId="{3231CAD2-CD09-8900-C931-BB9899FBDE22}"/>
          </ac:spMkLst>
        </pc:spChg>
        <pc:spChg chg="add del">
          <ac:chgData name="Aurore COLIN" userId="2b796b35-8c2e-4666-99fd-9af50b8a1fb9" providerId="ADAL" clId="{37C79449-65CC-4899-B347-89BD79ABF06B}" dt="2022-09-29T09:59:03.358" v="8763" actId="478"/>
          <ac:spMkLst>
            <pc:docMk/>
            <pc:sldMk cId="1733760991" sldId="4423"/>
            <ac:spMk id="8" creationId="{1120776C-2330-4D05-5AF2-175B57FE5A6A}"/>
          </ac:spMkLst>
        </pc:spChg>
        <pc:spChg chg="add del">
          <ac:chgData name="Aurore COLIN" userId="2b796b35-8c2e-4666-99fd-9af50b8a1fb9" providerId="ADAL" clId="{37C79449-65CC-4899-B347-89BD79ABF06B}" dt="2022-09-29T09:51:59.283" v="8325" actId="26606"/>
          <ac:spMkLst>
            <pc:docMk/>
            <pc:sldMk cId="1733760991" sldId="4423"/>
            <ac:spMk id="11" creationId="{1120776C-2330-4D05-5AF2-175B57FE5A6A}"/>
          </ac:spMkLst>
        </pc:spChg>
        <pc:graphicFrameChg chg="add del">
          <ac:chgData name="Aurore COLIN" userId="2b796b35-8c2e-4666-99fd-9af50b8a1fb9" providerId="ADAL" clId="{37C79449-65CC-4899-B347-89BD79ABF06B}" dt="2022-09-29T09:51:59.283" v="8325" actId="26606"/>
          <ac:graphicFrameMkLst>
            <pc:docMk/>
            <pc:sldMk cId="1733760991" sldId="4423"/>
            <ac:graphicFrameMk id="7" creationId="{39392AD4-0112-026D-DB16-8C1F4F94F525}"/>
          </ac:graphicFrameMkLst>
        </pc:graphicFrameChg>
        <pc:graphicFrameChg chg="add mod">
          <ac:chgData name="Aurore COLIN" userId="2b796b35-8c2e-4666-99fd-9af50b8a1fb9" providerId="ADAL" clId="{37C79449-65CC-4899-B347-89BD79ABF06B}" dt="2022-09-29T09:53:31.365" v="8335"/>
          <ac:graphicFrameMkLst>
            <pc:docMk/>
            <pc:sldMk cId="1733760991" sldId="4423"/>
            <ac:graphicFrameMk id="9" creationId="{39392AD4-0112-026D-DB16-8C1F4F94F525}"/>
          </ac:graphicFrameMkLst>
        </pc:graphicFrameChg>
        <pc:picChg chg="add del mod">
          <ac:chgData name="Aurore COLIN" userId="2b796b35-8c2e-4666-99fd-9af50b8a1fb9" providerId="ADAL" clId="{37C79449-65CC-4899-B347-89BD79ABF06B}" dt="2022-09-29T09:53:32.982" v="8336" actId="478"/>
          <ac:picMkLst>
            <pc:docMk/>
            <pc:sldMk cId="1733760991" sldId="4423"/>
            <ac:picMk id="4" creationId="{D6FBBF87-7B3D-1462-2A7A-2A7B4F47A1ED}"/>
          </ac:picMkLst>
        </pc:picChg>
      </pc:sldChg>
      <pc:sldChg chg="modSp add mod">
        <pc:chgData name="Aurore COLIN" userId="2b796b35-8c2e-4666-99fd-9af50b8a1fb9" providerId="ADAL" clId="{37C79449-65CC-4899-B347-89BD79ABF06B}" dt="2022-09-29T09:34:38.261" v="7132" actId="20577"/>
        <pc:sldMkLst>
          <pc:docMk/>
          <pc:sldMk cId="3012600266" sldId="4424"/>
        </pc:sldMkLst>
        <pc:spChg chg="mod">
          <ac:chgData name="Aurore COLIN" userId="2b796b35-8c2e-4666-99fd-9af50b8a1fb9" providerId="ADAL" clId="{37C79449-65CC-4899-B347-89BD79ABF06B}" dt="2022-09-29T09:34:38.261" v="7132" actId="20577"/>
          <ac:spMkLst>
            <pc:docMk/>
            <pc:sldMk cId="3012600266" sldId="4424"/>
            <ac:spMk id="2" creationId="{5C2FCB76-B11F-9EA0-4D99-0CC8172DB7DA}"/>
          </ac:spMkLst>
        </pc:spChg>
      </pc:sldChg>
      <pc:sldChg chg="new del ord">
        <pc:chgData name="Aurore COLIN" userId="2b796b35-8c2e-4666-99fd-9af50b8a1fb9" providerId="ADAL" clId="{37C79449-65CC-4899-B347-89BD79ABF06B}" dt="2022-09-29T09:50:18.987" v="8267" actId="47"/>
        <pc:sldMkLst>
          <pc:docMk/>
          <pc:sldMk cId="1933249616" sldId="4425"/>
        </pc:sldMkLst>
      </pc:sldChg>
      <pc:sldChg chg="delSp modSp add mod">
        <pc:chgData name="Aurore COLIN" userId="2b796b35-8c2e-4666-99fd-9af50b8a1fb9" providerId="ADAL" clId="{37C79449-65CC-4899-B347-89BD79ABF06B}" dt="2022-09-29T09:48:30.967" v="8262" actId="1076"/>
        <pc:sldMkLst>
          <pc:docMk/>
          <pc:sldMk cId="3193976339" sldId="4426"/>
        </pc:sldMkLst>
        <pc:spChg chg="mod">
          <ac:chgData name="Aurore COLIN" userId="2b796b35-8c2e-4666-99fd-9af50b8a1fb9" providerId="ADAL" clId="{37C79449-65CC-4899-B347-89BD79ABF06B}" dt="2022-09-29T09:48:30.967" v="8262" actId="1076"/>
          <ac:spMkLst>
            <pc:docMk/>
            <pc:sldMk cId="3193976339" sldId="4426"/>
            <ac:spMk id="3" creationId="{B34AE666-9D05-4596-AEC3-3F6293165D8A}"/>
          </ac:spMkLst>
        </pc:spChg>
        <pc:spChg chg="del mod">
          <ac:chgData name="Aurore COLIN" userId="2b796b35-8c2e-4666-99fd-9af50b8a1fb9" providerId="ADAL" clId="{37C79449-65CC-4899-B347-89BD79ABF06B}" dt="2022-09-29T09:36:37.002" v="7136" actId="478"/>
          <ac:spMkLst>
            <pc:docMk/>
            <pc:sldMk cId="3193976339" sldId="4426"/>
            <ac:spMk id="4" creationId="{5A0CB99A-4D2B-464A-8F9B-83C938FF8C1E}"/>
          </ac:spMkLst>
        </pc:spChg>
      </pc:sldChg>
      <pc:sldChg chg="new del">
        <pc:chgData name="Aurore COLIN" userId="2b796b35-8c2e-4666-99fd-9af50b8a1fb9" providerId="ADAL" clId="{37C79449-65CC-4899-B347-89BD79ABF06B}" dt="2022-09-29T09:37:04.427" v="7139" actId="47"/>
        <pc:sldMkLst>
          <pc:docMk/>
          <pc:sldMk cId="3360469044" sldId="4427"/>
        </pc:sldMkLst>
      </pc:sldChg>
      <pc:sldChg chg="modSp add mod ord">
        <pc:chgData name="Aurore COLIN" userId="2b796b35-8c2e-4666-99fd-9af50b8a1fb9" providerId="ADAL" clId="{37C79449-65CC-4899-B347-89BD79ABF06B}" dt="2022-09-29T09:42:03.175" v="7911" actId="20577"/>
        <pc:sldMkLst>
          <pc:docMk/>
          <pc:sldMk cId="4003049820" sldId="4427"/>
        </pc:sldMkLst>
        <pc:spChg chg="mod">
          <ac:chgData name="Aurore COLIN" userId="2b796b35-8c2e-4666-99fd-9af50b8a1fb9" providerId="ADAL" clId="{37C79449-65CC-4899-B347-89BD79ABF06B}" dt="2022-09-29T09:42:03.175" v="7911" actId="20577"/>
          <ac:spMkLst>
            <pc:docMk/>
            <pc:sldMk cId="4003049820" sldId="4427"/>
            <ac:spMk id="5" creationId="{3231CAD2-CD09-8900-C931-BB9899FBDE22}"/>
          </ac:spMkLst>
        </pc:spChg>
      </pc:sldChg>
      <pc:sldChg chg="addSp delSp modSp add mod">
        <pc:chgData name="Aurore COLIN" userId="2b796b35-8c2e-4666-99fd-9af50b8a1fb9" providerId="ADAL" clId="{37C79449-65CC-4899-B347-89BD79ABF06B}" dt="2022-09-29T09:51:19.138" v="8323" actId="1076"/>
        <pc:sldMkLst>
          <pc:docMk/>
          <pc:sldMk cId="3064272753" sldId="4428"/>
        </pc:sldMkLst>
        <pc:spChg chg="add del mod">
          <ac:chgData name="Aurore COLIN" userId="2b796b35-8c2e-4666-99fd-9af50b8a1fb9" providerId="ADAL" clId="{37C79449-65CC-4899-B347-89BD79ABF06B}" dt="2022-09-29T09:51:16.656" v="8322" actId="478"/>
          <ac:spMkLst>
            <pc:docMk/>
            <pc:sldMk cId="3064272753" sldId="4428"/>
            <ac:spMk id="3" creationId="{FC554985-89AC-7A03-0A21-7564FB47CC28}"/>
          </ac:spMkLst>
        </pc:spChg>
        <pc:spChg chg="mod">
          <ac:chgData name="Aurore COLIN" userId="2b796b35-8c2e-4666-99fd-9af50b8a1fb9" providerId="ADAL" clId="{37C79449-65CC-4899-B347-89BD79ABF06B}" dt="2022-09-29T09:51:19.138" v="8323" actId="1076"/>
          <ac:spMkLst>
            <pc:docMk/>
            <pc:sldMk cId="3064272753" sldId="4428"/>
            <ac:spMk id="6" creationId="{E1815341-7CE4-434F-A901-13FEDD562B48}"/>
          </ac:spMkLst>
        </pc:spChg>
        <pc:spChg chg="del">
          <ac:chgData name="Aurore COLIN" userId="2b796b35-8c2e-4666-99fd-9af50b8a1fb9" providerId="ADAL" clId="{37C79449-65CC-4899-B347-89BD79ABF06B}" dt="2022-09-29T09:51:13.811" v="8321" actId="478"/>
          <ac:spMkLst>
            <pc:docMk/>
            <pc:sldMk cId="3064272753" sldId="4428"/>
            <ac:spMk id="8" creationId="{AFB96182-919B-4AA8-9083-E9AF501AFC46}"/>
          </ac:spMkLst>
        </pc:spChg>
      </pc:sldChg>
      <pc:sldChg chg="addSp delSp modSp new mod modClrScheme chgLayout">
        <pc:chgData name="Aurore COLIN" userId="2b796b35-8c2e-4666-99fd-9af50b8a1fb9" providerId="ADAL" clId="{37C79449-65CC-4899-B347-89BD79ABF06B}" dt="2022-09-29T09:57:56.793" v="8762" actId="20577"/>
        <pc:sldMkLst>
          <pc:docMk/>
          <pc:sldMk cId="1436384945" sldId="4429"/>
        </pc:sldMkLst>
        <pc:spChg chg="del">
          <ac:chgData name="Aurore COLIN" userId="2b796b35-8c2e-4666-99fd-9af50b8a1fb9" providerId="ADAL" clId="{37C79449-65CC-4899-B347-89BD79ABF06B}" dt="2022-09-29T09:50:32.918" v="8269" actId="700"/>
          <ac:spMkLst>
            <pc:docMk/>
            <pc:sldMk cId="1436384945" sldId="4429"/>
            <ac:spMk id="2" creationId="{5465D88D-0C95-9527-9AED-27E84E805CD9}"/>
          </ac:spMkLst>
        </pc:spChg>
        <pc:spChg chg="del mod ord">
          <ac:chgData name="Aurore COLIN" userId="2b796b35-8c2e-4666-99fd-9af50b8a1fb9" providerId="ADAL" clId="{37C79449-65CC-4899-B347-89BD79ABF06B}" dt="2022-09-29T09:50:32.918" v="8269" actId="700"/>
          <ac:spMkLst>
            <pc:docMk/>
            <pc:sldMk cId="1436384945" sldId="4429"/>
            <ac:spMk id="3" creationId="{6E0F57FB-A5BB-B4BD-06C0-00564666EC6F}"/>
          </ac:spMkLst>
        </pc:spChg>
        <pc:spChg chg="del">
          <ac:chgData name="Aurore COLIN" userId="2b796b35-8c2e-4666-99fd-9af50b8a1fb9" providerId="ADAL" clId="{37C79449-65CC-4899-B347-89BD79ABF06B}" dt="2022-09-29T09:50:32.918" v="8269" actId="700"/>
          <ac:spMkLst>
            <pc:docMk/>
            <pc:sldMk cId="1436384945" sldId="4429"/>
            <ac:spMk id="4" creationId="{D1647D01-3D13-81B1-3B99-B29D654E6E87}"/>
          </ac:spMkLst>
        </pc:spChg>
        <pc:spChg chg="add mod ord">
          <ac:chgData name="Aurore COLIN" userId="2b796b35-8c2e-4666-99fd-9af50b8a1fb9" providerId="ADAL" clId="{37C79449-65CC-4899-B347-89BD79ABF06B}" dt="2022-09-29T09:51:06.858" v="8320" actId="1076"/>
          <ac:spMkLst>
            <pc:docMk/>
            <pc:sldMk cId="1436384945" sldId="4429"/>
            <ac:spMk id="5" creationId="{15D41F89-642A-BE19-DB47-4E519E1B39B2}"/>
          </ac:spMkLst>
        </pc:spChg>
        <pc:spChg chg="add del mod ord">
          <ac:chgData name="Aurore COLIN" userId="2b796b35-8c2e-4666-99fd-9af50b8a1fb9" providerId="ADAL" clId="{37C79449-65CC-4899-B347-89BD79ABF06B}" dt="2022-09-29T09:50:59.167" v="8318" actId="700"/>
          <ac:spMkLst>
            <pc:docMk/>
            <pc:sldMk cId="1436384945" sldId="4429"/>
            <ac:spMk id="6" creationId="{9080A1AD-F706-417A-C16B-AF3D8B327918}"/>
          </ac:spMkLst>
        </pc:spChg>
        <pc:spChg chg="add mod ord">
          <ac:chgData name="Aurore COLIN" userId="2b796b35-8c2e-4666-99fd-9af50b8a1fb9" providerId="ADAL" clId="{37C79449-65CC-4899-B347-89BD79ABF06B}" dt="2022-09-29T09:57:56.793" v="8762" actId="20577"/>
          <ac:spMkLst>
            <pc:docMk/>
            <pc:sldMk cId="1436384945" sldId="4429"/>
            <ac:spMk id="7" creationId="{81218797-4D0D-B3EA-2D50-A1C7581CAE50}"/>
          </ac:spMkLst>
        </pc:spChg>
        <pc:spChg chg="add del mod ord">
          <ac:chgData name="Aurore COLIN" userId="2b796b35-8c2e-4666-99fd-9af50b8a1fb9" providerId="ADAL" clId="{37C79449-65CC-4899-B347-89BD79ABF06B}" dt="2022-09-29T09:51:03.761" v="8319" actId="478"/>
          <ac:spMkLst>
            <pc:docMk/>
            <pc:sldMk cId="1436384945" sldId="4429"/>
            <ac:spMk id="8" creationId="{BBCE1EFD-2374-CE6F-7EF0-AB34A2FA3CC5}"/>
          </ac:spMkLst>
        </pc:spChg>
      </pc:sldChg>
      <pc:sldChg chg="delSp modSp new mod">
        <pc:chgData name="Aurore COLIN" userId="2b796b35-8c2e-4666-99fd-9af50b8a1fb9" providerId="ADAL" clId="{37C79449-65CC-4899-B347-89BD79ABF06B}" dt="2022-09-29T09:57:48.392" v="8749" actId="1076"/>
        <pc:sldMkLst>
          <pc:docMk/>
          <pc:sldMk cId="3357745873" sldId="4430"/>
        </pc:sldMkLst>
        <pc:spChg chg="mod">
          <ac:chgData name="Aurore COLIN" userId="2b796b35-8c2e-4666-99fd-9af50b8a1fb9" providerId="ADAL" clId="{37C79449-65CC-4899-B347-89BD79ABF06B}" dt="2022-09-29T09:55:42.089" v="8694" actId="14100"/>
          <ac:spMkLst>
            <pc:docMk/>
            <pc:sldMk cId="3357745873" sldId="4430"/>
            <ac:spMk id="2" creationId="{F81D0714-F0F7-1547-C3D9-BA6F916DB0C8}"/>
          </ac:spMkLst>
        </pc:spChg>
        <pc:spChg chg="mod">
          <ac:chgData name="Aurore COLIN" userId="2b796b35-8c2e-4666-99fd-9af50b8a1fb9" providerId="ADAL" clId="{37C79449-65CC-4899-B347-89BD79ABF06B}" dt="2022-09-29T09:57:48.392" v="8749" actId="1076"/>
          <ac:spMkLst>
            <pc:docMk/>
            <pc:sldMk cId="3357745873" sldId="4430"/>
            <ac:spMk id="3" creationId="{4D381D22-647B-F7DE-F5E9-FB61F09CED17}"/>
          </ac:spMkLst>
        </pc:spChg>
        <pc:spChg chg="del">
          <ac:chgData name="Aurore COLIN" userId="2b796b35-8c2e-4666-99fd-9af50b8a1fb9" providerId="ADAL" clId="{37C79449-65CC-4899-B347-89BD79ABF06B}" dt="2022-09-29T09:54:27.767" v="8426" actId="478"/>
          <ac:spMkLst>
            <pc:docMk/>
            <pc:sldMk cId="3357745873" sldId="4430"/>
            <ac:spMk id="4" creationId="{1CA02880-80E4-E7D7-E8EF-B337BDA9B17B}"/>
          </ac:spMkLst>
        </pc:spChg>
      </pc:sldChg>
      <pc:sldChg chg="addSp delSp modSp add mod">
        <pc:chgData name="Aurore COLIN" userId="2b796b35-8c2e-4666-99fd-9af50b8a1fb9" providerId="ADAL" clId="{37C79449-65CC-4899-B347-89BD79ABF06B}" dt="2022-09-29T10:08:26.648" v="8876" actId="20577"/>
        <pc:sldMkLst>
          <pc:docMk/>
          <pc:sldMk cId="999043362" sldId="4431"/>
        </pc:sldMkLst>
        <pc:spChg chg="mod">
          <ac:chgData name="Aurore COLIN" userId="2b796b35-8c2e-4666-99fd-9af50b8a1fb9" providerId="ADAL" clId="{37C79449-65CC-4899-B347-89BD79ABF06B}" dt="2022-09-29T10:08:26.648" v="8876" actId="20577"/>
          <ac:spMkLst>
            <pc:docMk/>
            <pc:sldMk cId="999043362" sldId="4431"/>
            <ac:spMk id="3" creationId="{384B175E-5CEA-BC18-8ADC-5881162AF1A6}"/>
          </ac:spMkLst>
        </pc:spChg>
        <pc:spChg chg="mod">
          <ac:chgData name="Aurore COLIN" userId="2b796b35-8c2e-4666-99fd-9af50b8a1fb9" providerId="ADAL" clId="{37C79449-65CC-4899-B347-89BD79ABF06B}" dt="2022-09-29T10:08:06.021" v="8781"/>
          <ac:spMkLst>
            <pc:docMk/>
            <pc:sldMk cId="999043362" sldId="4431"/>
            <ac:spMk id="9" creationId="{2867E0AF-0A30-1180-7F04-B0A1236BC366}"/>
          </ac:spMkLst>
        </pc:spChg>
        <pc:graphicFrameChg chg="del">
          <ac:chgData name="Aurore COLIN" userId="2b796b35-8c2e-4666-99fd-9af50b8a1fb9" providerId="ADAL" clId="{37C79449-65CC-4899-B347-89BD79ABF06B}" dt="2022-09-29T10:07:17.752" v="8776" actId="478"/>
          <ac:graphicFrameMkLst>
            <pc:docMk/>
            <pc:sldMk cId="999043362" sldId="4431"/>
            <ac:graphicFrameMk id="2" creationId="{00000000-0008-0000-0400-00001E000000}"/>
          </ac:graphicFrameMkLst>
        </pc:graphicFrameChg>
        <pc:picChg chg="add mod">
          <ac:chgData name="Aurore COLIN" userId="2b796b35-8c2e-4666-99fd-9af50b8a1fb9" providerId="ADAL" clId="{37C79449-65CC-4899-B347-89BD79ABF06B}" dt="2022-09-29T10:07:29.805" v="8780" actId="14100"/>
          <ac:picMkLst>
            <pc:docMk/>
            <pc:sldMk cId="999043362" sldId="4431"/>
            <ac:picMk id="4" creationId="{B026467E-FB99-88E1-1505-EC61D3FF6E5F}"/>
          </ac:picMkLst>
        </pc:picChg>
      </pc:sldChg>
      <pc:sldChg chg="modSp add mod">
        <pc:chgData name="Aurore COLIN" userId="2b796b35-8c2e-4666-99fd-9af50b8a1fb9" providerId="ADAL" clId="{37C79449-65CC-4899-B347-89BD79ABF06B}" dt="2022-09-29T10:20:21.513" v="10108" actId="20577"/>
        <pc:sldMkLst>
          <pc:docMk/>
          <pc:sldMk cId="1665528072" sldId="4432"/>
        </pc:sldMkLst>
        <pc:spChg chg="mod">
          <ac:chgData name="Aurore COLIN" userId="2b796b35-8c2e-4666-99fd-9af50b8a1fb9" providerId="ADAL" clId="{37C79449-65CC-4899-B347-89BD79ABF06B}" dt="2022-09-29T10:20:21.513" v="10108" actId="20577"/>
          <ac:spMkLst>
            <pc:docMk/>
            <pc:sldMk cId="1665528072" sldId="4432"/>
            <ac:spMk id="2" creationId="{AE12B154-2756-D7C8-16C3-9E38820B54EF}"/>
          </ac:spMkLst>
        </pc:spChg>
        <pc:spChg chg="mod">
          <ac:chgData name="Aurore COLIN" userId="2b796b35-8c2e-4666-99fd-9af50b8a1fb9" providerId="ADAL" clId="{37C79449-65CC-4899-B347-89BD79ABF06B}" dt="2022-09-29T10:19:48.721" v="10058" actId="20577"/>
          <ac:spMkLst>
            <pc:docMk/>
            <pc:sldMk cId="1665528072" sldId="4432"/>
            <ac:spMk id="3" creationId="{8A43B2A1-B96A-511A-1497-5D4DBB710446}"/>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i4ce.sharepoint.com/Documents%20partages/61%20-%20Territoires/1%20-%20Projets/Quanti-neutralit&#233;/3.%20Documents%20de%20travail/Investissement/QUANTI-CT.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i4ce.sharepoint.com/Documents%20partages/61%20-%20Territoires/1%20-%20Projets/Quanti-neutralit&#233;/3.%20Documents%20de%20travail/Investissement/QUANTI-CT.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8906428865075345E-2"/>
          <c:y val="2.7388730586252151E-2"/>
          <c:w val="0.9016976115757086"/>
          <c:h val="0.65201843377240254"/>
        </c:manualLayout>
      </c:layout>
      <c:barChart>
        <c:barDir val="col"/>
        <c:grouping val="stacked"/>
        <c:varyColors val="0"/>
        <c:ser>
          <c:idx val="0"/>
          <c:order val="0"/>
          <c:tx>
            <c:strRef>
              <c:f>'Graphiques publi'!$B$6:$F$6</c:f>
              <c:strCache>
                <c:ptCount val="5"/>
              </c:strCache>
            </c:strRef>
          </c:tx>
          <c:spPr>
            <a:solidFill>
              <a:schemeClr val="accent1"/>
            </a:solidFill>
            <a:ln>
              <a:noFill/>
            </a:ln>
            <a:effectLst/>
          </c:spPr>
          <c:invertIfNegative val="0"/>
          <c:cat>
            <c:multiLvlStrRef>
              <c:f>'Graphiques publi'!$H$5:$L$6</c:f>
              <c:multiLvlStrCache>
                <c:ptCount val="5"/>
                <c:lvl>
                  <c:pt idx="0">
                    <c:v>MOY. 2021-2030</c:v>
                  </c:pt>
                  <c:pt idx="1">
                    <c:v>MOY. 2021-2030</c:v>
                  </c:pt>
                  <c:pt idx="2">
                    <c:v>MOY. 2021-2030</c:v>
                  </c:pt>
                  <c:pt idx="3">
                    <c:v>MOY. 2021-2030</c:v>
                  </c:pt>
                  <c:pt idx="4">
                    <c:v>MOY. 2021-2030</c:v>
                  </c:pt>
                </c:lvl>
                <c:lvl>
                  <c:pt idx="0">
                    <c:v>SNBC</c:v>
                  </c:pt>
                  <c:pt idx="1">
                    <c:v>S1</c:v>
                  </c:pt>
                  <c:pt idx="2">
                    <c:v>S2</c:v>
                  </c:pt>
                  <c:pt idx="3">
                    <c:v>S3</c:v>
                  </c:pt>
                  <c:pt idx="4">
                    <c:v>S4</c:v>
                  </c:pt>
                </c:lvl>
              </c:multiLvlStrCache>
              <c:extLst/>
            </c:multiLvlStrRef>
          </c:cat>
          <c:val>
            <c:numRef>
              <c:f>'Graphiques publi'!$H$6:$L$6</c:f>
              <c:numCache>
                <c:formatCode>General</c:formatCode>
                <c:ptCount val="5"/>
                <c:pt idx="0">
                  <c:v>0</c:v>
                </c:pt>
                <c:pt idx="1">
                  <c:v>0</c:v>
                </c:pt>
                <c:pt idx="2">
                  <c:v>0</c:v>
                </c:pt>
                <c:pt idx="3">
                  <c:v>0</c:v>
                </c:pt>
                <c:pt idx="4">
                  <c:v>0</c:v>
                </c:pt>
              </c:numCache>
              <c:extLst/>
            </c:numRef>
          </c:val>
          <c:extLst>
            <c:ext xmlns:c16="http://schemas.microsoft.com/office/drawing/2014/chart" uri="{C3380CC4-5D6E-409C-BE32-E72D297353CC}">
              <c16:uniqueId val="{00000000-593E-4576-954E-DFDA5EBB4FB1}"/>
            </c:ext>
          </c:extLst>
        </c:ser>
        <c:ser>
          <c:idx val="7"/>
          <c:order val="1"/>
          <c:tx>
            <c:strRef>
              <c:f>'Graphiques publi'!$B$14:$F$14</c:f>
              <c:strCache>
                <c:ptCount val="5"/>
                <c:pt idx="0">
                  <c:v>Rénovation énergétique des bâtiments publics</c:v>
                </c:pt>
              </c:strCache>
            </c:strRef>
          </c:tx>
          <c:spPr>
            <a:solidFill>
              <a:schemeClr val="accent1"/>
            </a:solidFill>
            <a:ln>
              <a:noFill/>
            </a:ln>
            <a:effectLst/>
          </c:spPr>
          <c:invertIfNegative val="0"/>
          <c:cat>
            <c:multiLvlStrRef>
              <c:f>'Graphiques publi'!$H$5:$L$6</c:f>
              <c:multiLvlStrCache>
                <c:ptCount val="5"/>
                <c:lvl>
                  <c:pt idx="0">
                    <c:v>MOY. 2021-2030</c:v>
                  </c:pt>
                  <c:pt idx="1">
                    <c:v>MOY. 2021-2030</c:v>
                  </c:pt>
                  <c:pt idx="2">
                    <c:v>MOY. 2021-2030</c:v>
                  </c:pt>
                  <c:pt idx="3">
                    <c:v>MOY. 2021-2030</c:v>
                  </c:pt>
                  <c:pt idx="4">
                    <c:v>MOY. 2021-2030</c:v>
                  </c:pt>
                </c:lvl>
                <c:lvl>
                  <c:pt idx="0">
                    <c:v>SNBC</c:v>
                  </c:pt>
                  <c:pt idx="1">
                    <c:v>S1</c:v>
                  </c:pt>
                  <c:pt idx="2">
                    <c:v>S2</c:v>
                  </c:pt>
                  <c:pt idx="3">
                    <c:v>S3</c:v>
                  </c:pt>
                  <c:pt idx="4">
                    <c:v>S4</c:v>
                  </c:pt>
                </c:lvl>
              </c:multiLvlStrCache>
              <c:extLst/>
            </c:multiLvlStrRef>
          </c:cat>
          <c:val>
            <c:numRef>
              <c:f>'Graphiques publi'!$H$14:$L$14</c:f>
              <c:numCache>
                <c:formatCode>0</c:formatCode>
                <c:ptCount val="5"/>
                <c:pt idx="0">
                  <c:v>3523.8804343587544</c:v>
                </c:pt>
                <c:pt idx="1">
                  <c:v>2676.1888516862714</c:v>
                </c:pt>
                <c:pt idx="2">
                  <c:v>2473.0243071631394</c:v>
                </c:pt>
                <c:pt idx="3">
                  <c:v>2950.5804282301278</c:v>
                </c:pt>
                <c:pt idx="4">
                  <c:v>2835.0004389978462</c:v>
                </c:pt>
              </c:numCache>
              <c:extLst/>
            </c:numRef>
          </c:val>
          <c:extLst>
            <c:ext xmlns:c16="http://schemas.microsoft.com/office/drawing/2014/chart" uri="{C3380CC4-5D6E-409C-BE32-E72D297353CC}">
              <c16:uniqueId val="{00000001-593E-4576-954E-DFDA5EBB4FB1}"/>
            </c:ext>
          </c:extLst>
        </c:ser>
        <c:ser>
          <c:idx val="6"/>
          <c:order val="2"/>
          <c:tx>
            <c:strRef>
              <c:f>'Graphiques publi'!$B$13:$F$13</c:f>
              <c:strCache>
                <c:ptCount val="5"/>
                <c:pt idx="0">
                  <c:v>Aménagements cyclabes</c:v>
                </c:pt>
              </c:strCache>
            </c:strRef>
          </c:tx>
          <c:spPr>
            <a:solidFill>
              <a:srgbClr val="FDD3DD"/>
            </a:solidFill>
            <a:ln>
              <a:noFill/>
            </a:ln>
            <a:effectLst/>
          </c:spPr>
          <c:invertIfNegative val="0"/>
          <c:cat>
            <c:multiLvlStrRef>
              <c:f>'Graphiques publi'!$H$5:$L$6</c:f>
              <c:multiLvlStrCache>
                <c:ptCount val="5"/>
                <c:lvl>
                  <c:pt idx="0">
                    <c:v>MOY. 2021-2030</c:v>
                  </c:pt>
                  <c:pt idx="1">
                    <c:v>MOY. 2021-2030</c:v>
                  </c:pt>
                  <c:pt idx="2">
                    <c:v>MOY. 2021-2030</c:v>
                  </c:pt>
                  <c:pt idx="3">
                    <c:v>MOY. 2021-2030</c:v>
                  </c:pt>
                  <c:pt idx="4">
                    <c:v>MOY. 2021-2030</c:v>
                  </c:pt>
                </c:lvl>
                <c:lvl>
                  <c:pt idx="0">
                    <c:v>SNBC</c:v>
                  </c:pt>
                  <c:pt idx="1">
                    <c:v>S1</c:v>
                  </c:pt>
                  <c:pt idx="2">
                    <c:v>S2</c:v>
                  </c:pt>
                  <c:pt idx="3">
                    <c:v>S3</c:v>
                  </c:pt>
                  <c:pt idx="4">
                    <c:v>S4</c:v>
                  </c:pt>
                </c:lvl>
              </c:multiLvlStrCache>
              <c:extLst/>
            </c:multiLvlStrRef>
          </c:cat>
          <c:val>
            <c:numRef>
              <c:f>'Graphiques publi'!$H$13:$L$13</c:f>
              <c:numCache>
                <c:formatCode>0</c:formatCode>
                <c:ptCount val="5"/>
                <c:pt idx="0">
                  <c:v>3313.3518500000005</c:v>
                </c:pt>
                <c:pt idx="1">
                  <c:v>2883.9000499999997</c:v>
                </c:pt>
                <c:pt idx="2">
                  <c:v>3749.8791666666671</c:v>
                </c:pt>
                <c:pt idx="3">
                  <c:v>1749.2340000000004</c:v>
                </c:pt>
                <c:pt idx="4">
                  <c:v>1051.5385000000001</c:v>
                </c:pt>
              </c:numCache>
              <c:extLst/>
            </c:numRef>
          </c:val>
          <c:extLst>
            <c:ext xmlns:c16="http://schemas.microsoft.com/office/drawing/2014/chart" uri="{C3380CC4-5D6E-409C-BE32-E72D297353CC}">
              <c16:uniqueId val="{00000002-593E-4576-954E-DFDA5EBB4FB1}"/>
            </c:ext>
          </c:extLst>
        </c:ser>
        <c:ser>
          <c:idx val="5"/>
          <c:order val="3"/>
          <c:tx>
            <c:strRef>
              <c:f>'Graphiques publi'!$B$11:$F$11</c:f>
              <c:strCache>
                <c:ptCount val="5"/>
                <c:pt idx="0">
                  <c:v>Infrastructures ferroviaires (dont RER-m)</c:v>
                </c:pt>
              </c:strCache>
            </c:strRef>
          </c:tx>
          <c:spPr>
            <a:solidFill>
              <a:srgbClr val="F55964"/>
            </a:solidFill>
            <a:ln>
              <a:noFill/>
            </a:ln>
            <a:effectLst/>
          </c:spPr>
          <c:invertIfNegative val="0"/>
          <c:cat>
            <c:multiLvlStrRef>
              <c:f>'Graphiques publi'!$H$5:$L$6</c:f>
              <c:multiLvlStrCache>
                <c:ptCount val="5"/>
                <c:lvl>
                  <c:pt idx="0">
                    <c:v>MOY. 2021-2030</c:v>
                  </c:pt>
                  <c:pt idx="1">
                    <c:v>MOY. 2021-2030</c:v>
                  </c:pt>
                  <c:pt idx="2">
                    <c:v>MOY. 2021-2030</c:v>
                  </c:pt>
                  <c:pt idx="3">
                    <c:v>MOY. 2021-2030</c:v>
                  </c:pt>
                  <c:pt idx="4">
                    <c:v>MOY. 2021-2030</c:v>
                  </c:pt>
                </c:lvl>
                <c:lvl>
                  <c:pt idx="0">
                    <c:v>SNBC</c:v>
                  </c:pt>
                  <c:pt idx="1">
                    <c:v>S1</c:v>
                  </c:pt>
                  <c:pt idx="2">
                    <c:v>S2</c:v>
                  </c:pt>
                  <c:pt idx="3">
                    <c:v>S3</c:v>
                  </c:pt>
                  <c:pt idx="4">
                    <c:v>S4</c:v>
                  </c:pt>
                </c:lvl>
              </c:multiLvlStrCache>
              <c:extLst/>
            </c:multiLvlStrRef>
          </c:cat>
          <c:val>
            <c:numRef>
              <c:f>'Graphiques publi'!$H$11:$L$11</c:f>
              <c:numCache>
                <c:formatCode>0</c:formatCode>
                <c:ptCount val="5"/>
                <c:pt idx="0">
                  <c:v>1358.1147884905429</c:v>
                </c:pt>
                <c:pt idx="1">
                  <c:v>900.84295678176318</c:v>
                </c:pt>
                <c:pt idx="2">
                  <c:v>1138.5775405738004</c:v>
                </c:pt>
                <c:pt idx="3">
                  <c:v>1063.9186521208521</c:v>
                </c:pt>
                <c:pt idx="4">
                  <c:v>905.90168277627265</c:v>
                </c:pt>
              </c:numCache>
              <c:extLst/>
            </c:numRef>
          </c:val>
          <c:extLst>
            <c:ext xmlns:c16="http://schemas.microsoft.com/office/drawing/2014/chart" uri="{C3380CC4-5D6E-409C-BE32-E72D297353CC}">
              <c16:uniqueId val="{00000003-593E-4576-954E-DFDA5EBB4FB1}"/>
            </c:ext>
          </c:extLst>
        </c:ser>
        <c:ser>
          <c:idx val="8"/>
          <c:order val="4"/>
          <c:tx>
            <c:strRef>
              <c:f>'Graphiques publi'!$B$12</c:f>
              <c:strCache>
                <c:ptCount val="1"/>
                <c:pt idx="0">
                  <c:v>Matériel roulant ferroviaire*</c:v>
                </c:pt>
              </c:strCache>
            </c:strRef>
          </c:tx>
          <c:spPr>
            <a:pattFill prst="pct90">
              <a:fgClr>
                <a:srgbClr val="FF5D61"/>
              </a:fgClr>
              <a:bgClr>
                <a:schemeClr val="bg1"/>
              </a:bgClr>
            </a:pattFill>
            <a:ln>
              <a:noFill/>
            </a:ln>
            <a:effectLst/>
          </c:spPr>
          <c:invertIfNegative val="0"/>
          <c:cat>
            <c:strLit>
              <c:ptCount val="5"/>
              <c:pt idx="0">
                <c:v>SNBC MOY. 2021-2030</c:v>
              </c:pt>
              <c:pt idx="1">
                <c:v>S1 MOY. 2021-2030</c:v>
              </c:pt>
              <c:pt idx="2">
                <c:v>S2 MOY. 2021-2030</c:v>
              </c:pt>
              <c:pt idx="3">
                <c:v>S3 MOY. 2021-2030</c:v>
              </c:pt>
              <c:pt idx="4">
                <c:v>S4 MOY. 2021-2030</c:v>
              </c:pt>
              <c:extLst>
                <c:ext xmlns:c15="http://schemas.microsoft.com/office/drawing/2012/chart" uri="{02D57815-91ED-43cb-92C2-25804820EDAC}">
                  <c15:autoCat val="1"/>
                </c:ext>
              </c:extLst>
            </c:strLit>
          </c:cat>
          <c:val>
            <c:numRef>
              <c:f>'Graphiques publi'!$H$12:$L$12</c:f>
              <c:numCache>
                <c:formatCode>0</c:formatCode>
                <c:ptCount val="5"/>
                <c:pt idx="0">
                  <c:v>740.8779907550645</c:v>
                </c:pt>
                <c:pt idx="1">
                  <c:v>509.17667554293712</c:v>
                </c:pt>
                <c:pt idx="2">
                  <c:v>643.54960272800088</c:v>
                </c:pt>
                <c:pt idx="3">
                  <c:v>601.35072185090621</c:v>
                </c:pt>
                <c:pt idx="4">
                  <c:v>512.03598111332064</c:v>
                </c:pt>
              </c:numCache>
              <c:extLst/>
            </c:numRef>
          </c:val>
          <c:extLst>
            <c:ext xmlns:c16="http://schemas.microsoft.com/office/drawing/2014/chart" uri="{C3380CC4-5D6E-409C-BE32-E72D297353CC}">
              <c16:uniqueId val="{00000004-593E-4576-954E-DFDA5EBB4FB1}"/>
            </c:ext>
          </c:extLst>
        </c:ser>
        <c:ser>
          <c:idx val="4"/>
          <c:order val="5"/>
          <c:tx>
            <c:strRef>
              <c:f>'Graphiques publi'!$B$10:$F$10</c:f>
              <c:strCache>
                <c:ptCount val="5"/>
                <c:pt idx="0">
                  <c:v>TCU </c:v>
                </c:pt>
              </c:strCache>
            </c:strRef>
          </c:tx>
          <c:spPr>
            <a:solidFill>
              <a:srgbClr val="FF3399"/>
            </a:solidFill>
            <a:ln>
              <a:noFill/>
            </a:ln>
            <a:effectLst/>
          </c:spPr>
          <c:invertIfNegative val="0"/>
          <c:cat>
            <c:multiLvlStrRef>
              <c:f>'Graphiques publi'!$H$5:$L$6</c:f>
              <c:multiLvlStrCache>
                <c:ptCount val="5"/>
                <c:lvl>
                  <c:pt idx="0">
                    <c:v>MOY. 2021-2030</c:v>
                  </c:pt>
                  <c:pt idx="1">
                    <c:v>MOY. 2021-2030</c:v>
                  </c:pt>
                  <c:pt idx="2">
                    <c:v>MOY. 2021-2030</c:v>
                  </c:pt>
                  <c:pt idx="3">
                    <c:v>MOY. 2021-2030</c:v>
                  </c:pt>
                  <c:pt idx="4">
                    <c:v>MOY. 2021-2030</c:v>
                  </c:pt>
                </c:lvl>
                <c:lvl>
                  <c:pt idx="0">
                    <c:v>SNBC</c:v>
                  </c:pt>
                  <c:pt idx="1">
                    <c:v>S1</c:v>
                  </c:pt>
                  <c:pt idx="2">
                    <c:v>S2</c:v>
                  </c:pt>
                  <c:pt idx="3">
                    <c:v>S3</c:v>
                  </c:pt>
                  <c:pt idx="4">
                    <c:v>S4</c:v>
                  </c:pt>
                </c:lvl>
              </c:multiLvlStrCache>
              <c:extLst/>
            </c:multiLvlStrRef>
          </c:cat>
          <c:val>
            <c:numRef>
              <c:f>'Graphiques publi'!$H$10:$L$10</c:f>
              <c:numCache>
                <c:formatCode>0</c:formatCode>
                <c:ptCount val="5"/>
                <c:pt idx="0">
                  <c:v>663.58998593683577</c:v>
                </c:pt>
                <c:pt idx="1">
                  <c:v>434.71664961660906</c:v>
                </c:pt>
                <c:pt idx="2">
                  <c:v>567.18562892740988</c:v>
                </c:pt>
                <c:pt idx="3">
                  <c:v>546.71173841851248</c:v>
                </c:pt>
                <c:pt idx="4">
                  <c:v>443.27234013662945</c:v>
                </c:pt>
              </c:numCache>
              <c:extLst/>
            </c:numRef>
          </c:val>
          <c:extLst>
            <c:ext xmlns:c16="http://schemas.microsoft.com/office/drawing/2014/chart" uri="{C3380CC4-5D6E-409C-BE32-E72D297353CC}">
              <c16:uniqueId val="{00000005-593E-4576-954E-DFDA5EBB4FB1}"/>
            </c:ext>
          </c:extLst>
        </c:ser>
        <c:ser>
          <c:idx val="3"/>
          <c:order val="6"/>
          <c:tx>
            <c:strRef>
              <c:f>'Graphiques publi'!$B$9:$F$9</c:f>
              <c:strCache>
                <c:ptCount val="5"/>
                <c:pt idx="0">
                  <c:v>Verdissement des flottes de véhicules des collectivités </c:v>
                </c:pt>
              </c:strCache>
            </c:strRef>
          </c:tx>
          <c:spPr>
            <a:solidFill>
              <a:srgbClr val="F20000"/>
            </a:solidFill>
            <a:ln>
              <a:noFill/>
            </a:ln>
            <a:effectLst/>
          </c:spPr>
          <c:invertIfNegative val="0"/>
          <c:cat>
            <c:multiLvlStrRef>
              <c:f>'Graphiques publi'!$H$5:$L$6</c:f>
              <c:multiLvlStrCache>
                <c:ptCount val="5"/>
                <c:lvl>
                  <c:pt idx="0">
                    <c:v>MOY. 2021-2030</c:v>
                  </c:pt>
                  <c:pt idx="1">
                    <c:v>MOY. 2021-2030</c:v>
                  </c:pt>
                  <c:pt idx="2">
                    <c:v>MOY. 2021-2030</c:v>
                  </c:pt>
                  <c:pt idx="3">
                    <c:v>MOY. 2021-2030</c:v>
                  </c:pt>
                  <c:pt idx="4">
                    <c:v>MOY. 2021-2030</c:v>
                  </c:pt>
                </c:lvl>
                <c:lvl>
                  <c:pt idx="0">
                    <c:v>SNBC</c:v>
                  </c:pt>
                  <c:pt idx="1">
                    <c:v>S1</c:v>
                  </c:pt>
                  <c:pt idx="2">
                    <c:v>S2</c:v>
                  </c:pt>
                  <c:pt idx="3">
                    <c:v>S3</c:v>
                  </c:pt>
                  <c:pt idx="4">
                    <c:v>S4</c:v>
                  </c:pt>
                </c:lvl>
              </c:multiLvlStrCache>
              <c:extLst/>
            </c:multiLvlStrRef>
          </c:cat>
          <c:val>
            <c:numRef>
              <c:f>'Graphiques publi'!$H$9:$L$9</c:f>
              <c:numCache>
                <c:formatCode>0</c:formatCode>
                <c:ptCount val="5"/>
                <c:pt idx="0">
                  <c:v>935.03958918601552</c:v>
                </c:pt>
                <c:pt idx="1">
                  <c:v>872.76675066026269</c:v>
                </c:pt>
                <c:pt idx="2">
                  <c:v>1177.7509941824289</c:v>
                </c:pt>
                <c:pt idx="3">
                  <c:v>1302.1597320853405</c:v>
                </c:pt>
                <c:pt idx="4">
                  <c:v>1437.7534169309333</c:v>
                </c:pt>
              </c:numCache>
              <c:extLst/>
            </c:numRef>
          </c:val>
          <c:extLst>
            <c:ext xmlns:c16="http://schemas.microsoft.com/office/drawing/2014/chart" uri="{C3380CC4-5D6E-409C-BE32-E72D297353CC}">
              <c16:uniqueId val="{00000006-593E-4576-954E-DFDA5EBB4FB1}"/>
            </c:ext>
          </c:extLst>
        </c:ser>
        <c:ser>
          <c:idx val="2"/>
          <c:order val="7"/>
          <c:tx>
            <c:strRef>
              <c:f>'Graphiques publi'!$B$8:$F$8</c:f>
              <c:strCache>
                <c:ptCount val="5"/>
                <c:pt idx="0">
                  <c:v>Bornes de recharges électriques</c:v>
                </c:pt>
              </c:strCache>
            </c:strRef>
          </c:tx>
          <c:spPr>
            <a:solidFill>
              <a:srgbClr val="C00000"/>
            </a:solidFill>
            <a:ln>
              <a:noFill/>
            </a:ln>
            <a:effectLst/>
          </c:spPr>
          <c:invertIfNegative val="0"/>
          <c:cat>
            <c:multiLvlStrRef>
              <c:f>'Graphiques publi'!$H$5:$L$6</c:f>
              <c:multiLvlStrCache>
                <c:ptCount val="5"/>
                <c:lvl>
                  <c:pt idx="0">
                    <c:v>MOY. 2021-2030</c:v>
                  </c:pt>
                  <c:pt idx="1">
                    <c:v>MOY. 2021-2030</c:v>
                  </c:pt>
                  <c:pt idx="2">
                    <c:v>MOY. 2021-2030</c:v>
                  </c:pt>
                  <c:pt idx="3">
                    <c:v>MOY. 2021-2030</c:v>
                  </c:pt>
                  <c:pt idx="4">
                    <c:v>MOY. 2021-2030</c:v>
                  </c:pt>
                </c:lvl>
                <c:lvl>
                  <c:pt idx="0">
                    <c:v>SNBC</c:v>
                  </c:pt>
                  <c:pt idx="1">
                    <c:v>S1</c:v>
                  </c:pt>
                  <c:pt idx="2">
                    <c:v>S2</c:v>
                  </c:pt>
                  <c:pt idx="3">
                    <c:v>S3</c:v>
                  </c:pt>
                  <c:pt idx="4">
                    <c:v>S4</c:v>
                  </c:pt>
                </c:lvl>
              </c:multiLvlStrCache>
              <c:extLst/>
            </c:multiLvlStrRef>
          </c:cat>
          <c:val>
            <c:numRef>
              <c:f>'Graphiques publi'!$H$8:$L$8</c:f>
              <c:numCache>
                <c:formatCode>0</c:formatCode>
                <c:ptCount val="5"/>
                <c:pt idx="0">
                  <c:v>557.70183901786152</c:v>
                </c:pt>
                <c:pt idx="1">
                  <c:v>332.24125279015368</c:v>
                </c:pt>
                <c:pt idx="2">
                  <c:v>509.59747149275427</c:v>
                </c:pt>
                <c:pt idx="3">
                  <c:v>428.70254140056005</c:v>
                </c:pt>
                <c:pt idx="4">
                  <c:v>668.35678259213</c:v>
                </c:pt>
              </c:numCache>
              <c:extLst/>
            </c:numRef>
          </c:val>
          <c:extLst>
            <c:ext xmlns:c16="http://schemas.microsoft.com/office/drawing/2014/chart" uri="{C3380CC4-5D6E-409C-BE32-E72D297353CC}">
              <c16:uniqueId val="{00000007-593E-4576-954E-DFDA5EBB4FB1}"/>
            </c:ext>
          </c:extLst>
        </c:ser>
        <c:ser>
          <c:idx val="1"/>
          <c:order val="8"/>
          <c:tx>
            <c:strRef>
              <c:f>'Graphiques publi'!$B$7:$F$7</c:f>
              <c:strCache>
                <c:ptCount val="5"/>
                <c:pt idx="0">
                  <c:v>Energie (éclairage public et RCU)</c:v>
                </c:pt>
              </c:strCache>
            </c:strRef>
          </c:tx>
          <c:spPr>
            <a:solidFill>
              <a:srgbClr val="6C9841"/>
            </a:solidFill>
            <a:ln>
              <a:noFill/>
            </a:ln>
            <a:effectLst/>
          </c:spPr>
          <c:invertIfNegative val="0"/>
          <c:cat>
            <c:multiLvlStrRef>
              <c:f>'Graphiques publi'!$H$5:$L$6</c:f>
              <c:multiLvlStrCache>
                <c:ptCount val="5"/>
                <c:lvl>
                  <c:pt idx="0">
                    <c:v>MOY. 2021-2030</c:v>
                  </c:pt>
                  <c:pt idx="1">
                    <c:v>MOY. 2021-2030</c:v>
                  </c:pt>
                  <c:pt idx="2">
                    <c:v>MOY. 2021-2030</c:v>
                  </c:pt>
                  <c:pt idx="3">
                    <c:v>MOY. 2021-2030</c:v>
                  </c:pt>
                  <c:pt idx="4">
                    <c:v>MOY. 2021-2030</c:v>
                  </c:pt>
                </c:lvl>
                <c:lvl>
                  <c:pt idx="0">
                    <c:v>SNBC</c:v>
                  </c:pt>
                  <c:pt idx="1">
                    <c:v>S1</c:v>
                  </c:pt>
                  <c:pt idx="2">
                    <c:v>S2</c:v>
                  </c:pt>
                  <c:pt idx="3">
                    <c:v>S3</c:v>
                  </c:pt>
                  <c:pt idx="4">
                    <c:v>S4</c:v>
                  </c:pt>
                </c:lvl>
              </c:multiLvlStrCache>
              <c:extLst/>
            </c:multiLvlStrRef>
          </c:cat>
          <c:val>
            <c:numRef>
              <c:f>'Graphiques publi'!$H$7:$L$7</c:f>
              <c:numCache>
                <c:formatCode>0</c:formatCode>
                <c:ptCount val="5"/>
                <c:pt idx="0">
                  <c:v>1146.0895469006077</c:v>
                </c:pt>
                <c:pt idx="1">
                  <c:v>1126.1822896668552</c:v>
                </c:pt>
                <c:pt idx="2">
                  <c:v>1143.410324780059</c:v>
                </c:pt>
                <c:pt idx="3">
                  <c:v>1142.7686583935422</c:v>
                </c:pt>
                <c:pt idx="4">
                  <c:v>1103.2022832623309</c:v>
                </c:pt>
              </c:numCache>
              <c:extLst/>
            </c:numRef>
          </c:val>
          <c:extLst>
            <c:ext xmlns:c16="http://schemas.microsoft.com/office/drawing/2014/chart" uri="{C3380CC4-5D6E-409C-BE32-E72D297353CC}">
              <c16:uniqueId val="{00000008-593E-4576-954E-DFDA5EBB4FB1}"/>
            </c:ext>
          </c:extLst>
        </c:ser>
        <c:dLbls>
          <c:showLegendKey val="0"/>
          <c:showVal val="0"/>
          <c:showCatName val="0"/>
          <c:showSerName val="0"/>
          <c:showPercent val="0"/>
          <c:showBubbleSize val="0"/>
        </c:dLbls>
        <c:gapWidth val="150"/>
        <c:overlap val="100"/>
        <c:axId val="1167406160"/>
        <c:axId val="1167408656"/>
      </c:barChart>
      <c:catAx>
        <c:axId val="1167406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167408656"/>
        <c:crosses val="autoZero"/>
        <c:auto val="0"/>
        <c:lblAlgn val="ctr"/>
        <c:lblOffset val="100"/>
        <c:noMultiLvlLbl val="0"/>
      </c:catAx>
      <c:valAx>
        <c:axId val="11674086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167406160"/>
        <c:crosses val="autoZero"/>
        <c:crossBetween val="between"/>
        <c:dispUnits>
          <c:builtInUnit val="thousands"/>
          <c:dispUnitsLbl>
            <c:layout>
              <c:manualLayout>
                <c:xMode val="edge"/>
                <c:yMode val="edge"/>
                <c:x val="1.723765844733488E-2"/>
                <c:y val="6.01649592675432E-2"/>
              </c:manualLayout>
            </c:layout>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fr-FR"/>
                    <a:t>Milliards</a:t>
                  </a:r>
                  <a:r>
                    <a:rPr lang="fr-FR" baseline="0"/>
                    <a:t> d'euros</a:t>
                  </a:r>
                  <a:endParaRPr lang="fr-FR"/>
                </a:p>
              </c:rich>
            </c:tx>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dispUnitsLbl>
        </c:dispUnits>
      </c:valAx>
      <c:spPr>
        <a:noFill/>
        <a:ln>
          <a:noFill/>
        </a:ln>
        <a:effectLst/>
      </c:spPr>
    </c:plotArea>
    <c:legend>
      <c:legendPos val="b"/>
      <c:legendEntry>
        <c:idx val="0"/>
        <c:delete val="1"/>
      </c:legendEntry>
      <c:layout>
        <c:manualLayout>
          <c:xMode val="edge"/>
          <c:yMode val="edge"/>
          <c:x val="9.6349741500591946E-2"/>
          <c:y val="0.78900737515581398"/>
          <c:w val="0.84607248321860296"/>
          <c:h val="0.1537780175734878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847423393063515E-2"/>
          <c:y val="2.7352517165809314E-2"/>
          <c:w val="0.89803369229052132"/>
          <c:h val="0.78264812699869657"/>
        </c:manualLayout>
      </c:layout>
      <c:barChart>
        <c:barDir val="col"/>
        <c:grouping val="stacked"/>
        <c:varyColors val="0"/>
        <c:ser>
          <c:idx val="0"/>
          <c:order val="0"/>
          <c:tx>
            <c:strRef>
              <c:f>'Graphiques publi'!$B$109:$F$109</c:f>
              <c:strCache>
                <c:ptCount val="5"/>
              </c:strCache>
            </c:strRef>
          </c:tx>
          <c:spPr>
            <a:solidFill>
              <a:schemeClr val="accent1"/>
            </a:solidFill>
            <a:ln>
              <a:noFill/>
            </a:ln>
            <a:effectLst/>
          </c:spPr>
          <c:invertIfNegative val="0"/>
          <c:cat>
            <c:multiLvlStrRef>
              <c:f>'Graphiques publi'!$G$108:$K$109</c:f>
              <c:multiLvlStrCache>
                <c:ptCount val="5"/>
                <c:lvl>
                  <c:pt idx="0">
                    <c:v>MOY. 2021-2030</c:v>
                  </c:pt>
                  <c:pt idx="1">
                    <c:v>MOY. 2021-2030</c:v>
                  </c:pt>
                  <c:pt idx="2">
                    <c:v>MOY. 2021-2030</c:v>
                  </c:pt>
                  <c:pt idx="3">
                    <c:v>MOY. 2021-2030</c:v>
                  </c:pt>
                  <c:pt idx="4">
                    <c:v>MOY. 2021-2030</c:v>
                  </c:pt>
                </c:lvl>
                <c:lvl>
                  <c:pt idx="0">
                    <c:v>SNBC</c:v>
                  </c:pt>
                  <c:pt idx="1">
                    <c:v>S1</c:v>
                  </c:pt>
                  <c:pt idx="2">
                    <c:v>S2</c:v>
                  </c:pt>
                  <c:pt idx="3">
                    <c:v>S3</c:v>
                  </c:pt>
                  <c:pt idx="4">
                    <c:v>S4</c:v>
                  </c:pt>
                </c:lvl>
              </c:multiLvlStrCache>
            </c:multiLvlStrRef>
          </c:cat>
          <c:val>
            <c:numRef>
              <c:f>'Graphiques publi'!$G$109:$K$109</c:f>
              <c:numCache>
                <c:formatCode>General</c:formatCode>
                <c:ptCount val="5"/>
                <c:pt idx="0">
                  <c:v>0</c:v>
                </c:pt>
                <c:pt idx="1">
                  <c:v>0</c:v>
                </c:pt>
                <c:pt idx="2">
                  <c:v>0</c:v>
                </c:pt>
                <c:pt idx="3">
                  <c:v>0</c:v>
                </c:pt>
                <c:pt idx="4">
                  <c:v>0</c:v>
                </c:pt>
              </c:numCache>
            </c:numRef>
          </c:val>
          <c:extLst>
            <c:ext xmlns:c16="http://schemas.microsoft.com/office/drawing/2014/chart" uri="{C3380CC4-5D6E-409C-BE32-E72D297353CC}">
              <c16:uniqueId val="{00000000-A0B4-4DCC-A424-EFDE2B6C7792}"/>
            </c:ext>
          </c:extLst>
        </c:ser>
        <c:ser>
          <c:idx val="3"/>
          <c:order val="1"/>
          <c:tx>
            <c:strRef>
              <c:f>'Graphiques publi'!$B$112:$F$112</c:f>
              <c:strCache>
                <c:ptCount val="5"/>
                <c:pt idx="0">
                  <c:v>Communes et EPCI</c:v>
                </c:pt>
              </c:strCache>
            </c:strRef>
          </c:tx>
          <c:spPr>
            <a:solidFill>
              <a:schemeClr val="accent3">
                <a:lumMod val="60000"/>
                <a:lumOff val="40000"/>
              </a:schemeClr>
            </a:solidFill>
            <a:ln>
              <a:noFill/>
            </a:ln>
            <a:effectLst/>
          </c:spPr>
          <c:invertIfNegative val="0"/>
          <c:cat>
            <c:multiLvlStrRef>
              <c:f>'Graphiques publi'!$G$108:$K$109</c:f>
              <c:multiLvlStrCache>
                <c:ptCount val="5"/>
                <c:lvl>
                  <c:pt idx="0">
                    <c:v>MOY. 2021-2030</c:v>
                  </c:pt>
                  <c:pt idx="1">
                    <c:v>MOY. 2021-2030</c:v>
                  </c:pt>
                  <c:pt idx="2">
                    <c:v>MOY. 2021-2030</c:v>
                  </c:pt>
                  <c:pt idx="3">
                    <c:v>MOY. 2021-2030</c:v>
                  </c:pt>
                  <c:pt idx="4">
                    <c:v>MOY. 2021-2030</c:v>
                  </c:pt>
                </c:lvl>
                <c:lvl>
                  <c:pt idx="0">
                    <c:v>SNBC</c:v>
                  </c:pt>
                  <c:pt idx="1">
                    <c:v>S1</c:v>
                  </c:pt>
                  <c:pt idx="2">
                    <c:v>S2</c:v>
                  </c:pt>
                  <c:pt idx="3">
                    <c:v>S3</c:v>
                  </c:pt>
                  <c:pt idx="4">
                    <c:v>S4</c:v>
                  </c:pt>
                </c:lvl>
              </c:multiLvlStrCache>
            </c:multiLvlStrRef>
          </c:cat>
          <c:val>
            <c:numRef>
              <c:f>'Graphiques publi'!$G$112:$K$112</c:f>
              <c:numCache>
                <c:formatCode>0</c:formatCode>
                <c:ptCount val="5"/>
                <c:pt idx="0">
                  <c:v>7988.5098009945241</c:v>
                </c:pt>
                <c:pt idx="1">
                  <c:v>5680.5509274483138</c:v>
                </c:pt>
                <c:pt idx="2">
                  <c:v>6365.6172816427206</c:v>
                </c:pt>
                <c:pt idx="3">
                  <c:v>6366.9146556798496</c:v>
                </c:pt>
                <c:pt idx="4">
                  <c:v>5979.4947254447525</c:v>
                </c:pt>
              </c:numCache>
            </c:numRef>
          </c:val>
          <c:extLst>
            <c:ext xmlns:c16="http://schemas.microsoft.com/office/drawing/2014/chart" uri="{C3380CC4-5D6E-409C-BE32-E72D297353CC}">
              <c16:uniqueId val="{00000001-A0B4-4DCC-A424-EFDE2B6C7792}"/>
            </c:ext>
          </c:extLst>
        </c:ser>
        <c:ser>
          <c:idx val="2"/>
          <c:order val="2"/>
          <c:tx>
            <c:strRef>
              <c:f>'Graphiques publi'!$B$111:$F$111</c:f>
              <c:strCache>
                <c:ptCount val="5"/>
                <c:pt idx="0">
                  <c:v>Départements</c:v>
                </c:pt>
              </c:strCache>
            </c:strRef>
          </c:tx>
          <c:spPr>
            <a:solidFill>
              <a:srgbClr val="92D050"/>
            </a:solidFill>
            <a:ln>
              <a:noFill/>
            </a:ln>
            <a:effectLst/>
          </c:spPr>
          <c:invertIfNegative val="0"/>
          <c:cat>
            <c:multiLvlStrRef>
              <c:f>'Graphiques publi'!$G$108:$K$109</c:f>
              <c:multiLvlStrCache>
                <c:ptCount val="5"/>
                <c:lvl>
                  <c:pt idx="0">
                    <c:v>MOY. 2021-2030</c:v>
                  </c:pt>
                  <c:pt idx="1">
                    <c:v>MOY. 2021-2030</c:v>
                  </c:pt>
                  <c:pt idx="2">
                    <c:v>MOY. 2021-2030</c:v>
                  </c:pt>
                  <c:pt idx="3">
                    <c:v>MOY. 2021-2030</c:v>
                  </c:pt>
                  <c:pt idx="4">
                    <c:v>MOY. 2021-2030</c:v>
                  </c:pt>
                </c:lvl>
                <c:lvl>
                  <c:pt idx="0">
                    <c:v>SNBC</c:v>
                  </c:pt>
                  <c:pt idx="1">
                    <c:v>S1</c:v>
                  </c:pt>
                  <c:pt idx="2">
                    <c:v>S2</c:v>
                  </c:pt>
                  <c:pt idx="3">
                    <c:v>S3</c:v>
                  </c:pt>
                  <c:pt idx="4">
                    <c:v>S4</c:v>
                  </c:pt>
                </c:lvl>
              </c:multiLvlStrCache>
            </c:multiLvlStrRef>
          </c:cat>
          <c:val>
            <c:numRef>
              <c:f>'Graphiques publi'!$G$111:$K$111</c:f>
              <c:numCache>
                <c:formatCode>0</c:formatCode>
                <c:ptCount val="5"/>
                <c:pt idx="0">
                  <c:v>1488.2728408985204</c:v>
                </c:pt>
                <c:pt idx="1">
                  <c:v>2115.6881777543954</c:v>
                </c:pt>
                <c:pt idx="2">
                  <c:v>2743.4237446345614</c:v>
                </c:pt>
                <c:pt idx="3">
                  <c:v>1196.3875831561834</c:v>
                </c:pt>
                <c:pt idx="4">
                  <c:v>1039.3884589091062</c:v>
                </c:pt>
              </c:numCache>
            </c:numRef>
          </c:val>
          <c:extLst>
            <c:ext xmlns:c16="http://schemas.microsoft.com/office/drawing/2014/chart" uri="{C3380CC4-5D6E-409C-BE32-E72D297353CC}">
              <c16:uniqueId val="{00000002-A0B4-4DCC-A424-EFDE2B6C7792}"/>
            </c:ext>
          </c:extLst>
        </c:ser>
        <c:ser>
          <c:idx val="1"/>
          <c:order val="3"/>
          <c:tx>
            <c:strRef>
              <c:f>'Graphiques publi'!$B$110:$F$110</c:f>
              <c:strCache>
                <c:ptCount val="5"/>
                <c:pt idx="0">
                  <c:v>Régions</c:v>
                </c:pt>
              </c:strCache>
            </c:strRef>
          </c:tx>
          <c:spPr>
            <a:solidFill>
              <a:srgbClr val="00B050"/>
            </a:solidFill>
            <a:ln>
              <a:noFill/>
            </a:ln>
            <a:effectLst/>
          </c:spPr>
          <c:invertIfNegative val="0"/>
          <c:cat>
            <c:multiLvlStrRef>
              <c:f>'Graphiques publi'!$G$108:$K$109</c:f>
              <c:multiLvlStrCache>
                <c:ptCount val="5"/>
                <c:lvl>
                  <c:pt idx="0">
                    <c:v>MOY. 2021-2030</c:v>
                  </c:pt>
                  <c:pt idx="1">
                    <c:v>MOY. 2021-2030</c:v>
                  </c:pt>
                  <c:pt idx="2">
                    <c:v>MOY. 2021-2030</c:v>
                  </c:pt>
                  <c:pt idx="3">
                    <c:v>MOY. 2021-2030</c:v>
                  </c:pt>
                  <c:pt idx="4">
                    <c:v>MOY. 2021-2030</c:v>
                  </c:pt>
                </c:lvl>
                <c:lvl>
                  <c:pt idx="0">
                    <c:v>SNBC</c:v>
                  </c:pt>
                  <c:pt idx="1">
                    <c:v>S1</c:v>
                  </c:pt>
                  <c:pt idx="2">
                    <c:v>S2</c:v>
                  </c:pt>
                  <c:pt idx="3">
                    <c:v>S3</c:v>
                  </c:pt>
                  <c:pt idx="4">
                    <c:v>S4</c:v>
                  </c:pt>
                </c:lvl>
              </c:multiLvlStrCache>
            </c:multiLvlStrRef>
          </c:cat>
          <c:val>
            <c:numRef>
              <c:f>'Graphiques publi'!$G$110:$K$110</c:f>
              <c:numCache>
                <c:formatCode>0</c:formatCode>
                <c:ptCount val="5"/>
                <c:pt idx="0">
                  <c:v>2761.8633827526369</c:v>
                </c:pt>
                <c:pt idx="1">
                  <c:v>1939.7763715421436</c:v>
                </c:pt>
                <c:pt idx="2">
                  <c:v>2293.9340102369779</c:v>
                </c:pt>
                <c:pt idx="3">
                  <c:v>2223.4143692546481</c:v>
                </c:pt>
                <c:pt idx="4">
                  <c:v>1940.6368799262523</c:v>
                </c:pt>
              </c:numCache>
            </c:numRef>
          </c:val>
          <c:extLst>
            <c:ext xmlns:c16="http://schemas.microsoft.com/office/drawing/2014/chart" uri="{C3380CC4-5D6E-409C-BE32-E72D297353CC}">
              <c16:uniqueId val="{00000003-A0B4-4DCC-A424-EFDE2B6C7792}"/>
            </c:ext>
          </c:extLst>
        </c:ser>
        <c:dLbls>
          <c:showLegendKey val="0"/>
          <c:showVal val="0"/>
          <c:showCatName val="0"/>
          <c:showSerName val="0"/>
          <c:showPercent val="0"/>
          <c:showBubbleSize val="0"/>
        </c:dLbls>
        <c:gapWidth val="150"/>
        <c:overlap val="100"/>
        <c:axId val="809658784"/>
        <c:axId val="809643392"/>
      </c:barChart>
      <c:catAx>
        <c:axId val="809658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809643392"/>
        <c:crosses val="autoZero"/>
        <c:auto val="1"/>
        <c:lblAlgn val="ctr"/>
        <c:lblOffset val="100"/>
        <c:noMultiLvlLbl val="0"/>
      </c:catAx>
      <c:valAx>
        <c:axId val="8096433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809658784"/>
        <c:crosses val="autoZero"/>
        <c:crossBetween val="between"/>
        <c:dispUnits>
          <c:builtInUnit val="thousands"/>
          <c:dispUnitsLbl>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fr-FR"/>
                    <a:t>Millions</a:t>
                  </a:r>
                  <a:r>
                    <a:rPr lang="fr-FR" baseline="0"/>
                    <a:t> d'euros</a:t>
                  </a:r>
                  <a:endParaRPr lang="fr-FR"/>
                </a:p>
              </c:rich>
            </c:tx>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dispUnitsLbl>
        </c:dispUnits>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svg"/><Relationship Id="rId1" Type="http://schemas.openxmlformats.org/officeDocument/2006/relationships/image" Target="../media/image60.png"/><Relationship Id="rId4" Type="http://schemas.openxmlformats.org/officeDocument/2006/relationships/image" Target="../media/image63.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svg"/><Relationship Id="rId1" Type="http://schemas.openxmlformats.org/officeDocument/2006/relationships/image" Target="../media/image60.png"/><Relationship Id="rId4" Type="http://schemas.openxmlformats.org/officeDocument/2006/relationships/image" Target="../media/image63.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76CDF2-37B2-49B5-9F04-38B59C127E31}"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8C795C51-1EDD-458F-A2E8-51FD16C87FDF}">
      <dgm:prSet/>
      <dgm:spPr/>
      <dgm:t>
        <a:bodyPr/>
        <a:lstStyle/>
        <a:p>
          <a:r>
            <a:rPr lang="fr-FR"/>
            <a:t>Connaissez-vous des outils pour budgéter votre PCAET ? </a:t>
          </a:r>
          <a:endParaRPr lang="en-US"/>
        </a:p>
      </dgm:t>
    </dgm:pt>
    <dgm:pt modelId="{9342543A-AE91-4B73-8CE6-8569356F1CFC}" type="parTrans" cxnId="{FA07705D-9C93-45C2-86E6-ACF783CB72EE}">
      <dgm:prSet/>
      <dgm:spPr/>
      <dgm:t>
        <a:bodyPr/>
        <a:lstStyle/>
        <a:p>
          <a:endParaRPr lang="en-US"/>
        </a:p>
      </dgm:t>
    </dgm:pt>
    <dgm:pt modelId="{F7385661-D55E-42EB-A89A-681AE7418451}" type="sibTrans" cxnId="{FA07705D-9C93-45C2-86E6-ACF783CB72EE}">
      <dgm:prSet/>
      <dgm:spPr/>
      <dgm:t>
        <a:bodyPr/>
        <a:lstStyle/>
        <a:p>
          <a:endParaRPr lang="en-US"/>
        </a:p>
      </dgm:t>
    </dgm:pt>
    <dgm:pt modelId="{E248CB25-6282-4C60-82E5-BC58E24E1025}">
      <dgm:prSet/>
      <dgm:spPr/>
      <dgm:t>
        <a:bodyPr/>
        <a:lstStyle/>
        <a:p>
          <a:r>
            <a:rPr lang="fr-FR" dirty="0"/>
            <a:t>Aujourd’hui, très peu de collectivités associent un budget à leur PCAET, pourquoi ? Quelles difficultés ? </a:t>
          </a:r>
          <a:endParaRPr lang="en-US" dirty="0"/>
        </a:p>
      </dgm:t>
    </dgm:pt>
    <dgm:pt modelId="{6DABA45A-6020-45CB-BFB8-4011F7A81521}" type="parTrans" cxnId="{674DD12C-712D-4B38-85C3-5F14730EF1BC}">
      <dgm:prSet/>
      <dgm:spPr/>
      <dgm:t>
        <a:bodyPr/>
        <a:lstStyle/>
        <a:p>
          <a:endParaRPr lang="en-US"/>
        </a:p>
      </dgm:t>
    </dgm:pt>
    <dgm:pt modelId="{37F26862-6800-423E-ACBB-AC9A8046BF48}" type="sibTrans" cxnId="{674DD12C-712D-4B38-85C3-5F14730EF1BC}">
      <dgm:prSet/>
      <dgm:spPr/>
      <dgm:t>
        <a:bodyPr/>
        <a:lstStyle/>
        <a:p>
          <a:endParaRPr lang="en-US"/>
        </a:p>
      </dgm:t>
    </dgm:pt>
    <dgm:pt modelId="{1C4834BD-BDFF-4D4F-8B82-A251265B0891}" type="pres">
      <dgm:prSet presAssocID="{7976CDF2-37B2-49B5-9F04-38B59C127E31}" presName="root" presStyleCnt="0">
        <dgm:presLayoutVars>
          <dgm:dir/>
          <dgm:resizeHandles val="exact"/>
        </dgm:presLayoutVars>
      </dgm:prSet>
      <dgm:spPr/>
    </dgm:pt>
    <dgm:pt modelId="{B1C350F0-8798-43F8-A789-51AD8464EE67}" type="pres">
      <dgm:prSet presAssocID="{8C795C51-1EDD-458F-A2E8-51FD16C87FDF}" presName="compNode" presStyleCnt="0"/>
      <dgm:spPr/>
    </dgm:pt>
    <dgm:pt modelId="{F49EB3F4-EBA5-4A70-8F70-688B9A9F63C3}" type="pres">
      <dgm:prSet presAssocID="{8C795C51-1EDD-458F-A2E8-51FD16C87FDF}" presName="bgRect" presStyleLbl="bgShp" presStyleIdx="0" presStyleCnt="2"/>
      <dgm:spPr/>
    </dgm:pt>
    <dgm:pt modelId="{5F8D3035-E7FF-4AFD-BD3F-DC30169BEDEE}" type="pres">
      <dgm:prSet presAssocID="{8C795C51-1EDD-458F-A2E8-51FD16C87FDF}"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Outils"/>
        </a:ext>
      </dgm:extLst>
    </dgm:pt>
    <dgm:pt modelId="{16F22BFC-7F1C-4B45-ABCF-2EA814719A05}" type="pres">
      <dgm:prSet presAssocID="{8C795C51-1EDD-458F-A2E8-51FD16C87FDF}" presName="spaceRect" presStyleCnt="0"/>
      <dgm:spPr/>
    </dgm:pt>
    <dgm:pt modelId="{0AE4461A-04ED-4D5E-88E5-549842D56CB4}" type="pres">
      <dgm:prSet presAssocID="{8C795C51-1EDD-458F-A2E8-51FD16C87FDF}" presName="parTx" presStyleLbl="revTx" presStyleIdx="0" presStyleCnt="2">
        <dgm:presLayoutVars>
          <dgm:chMax val="0"/>
          <dgm:chPref val="0"/>
        </dgm:presLayoutVars>
      </dgm:prSet>
      <dgm:spPr/>
    </dgm:pt>
    <dgm:pt modelId="{27FF12BF-3390-47EA-B2FC-BD4C8DB92A66}" type="pres">
      <dgm:prSet presAssocID="{F7385661-D55E-42EB-A89A-681AE7418451}" presName="sibTrans" presStyleCnt="0"/>
      <dgm:spPr/>
    </dgm:pt>
    <dgm:pt modelId="{C36FB168-B60F-46BB-8716-7E56917763BF}" type="pres">
      <dgm:prSet presAssocID="{E248CB25-6282-4C60-82E5-BC58E24E1025}" presName="compNode" presStyleCnt="0"/>
      <dgm:spPr/>
    </dgm:pt>
    <dgm:pt modelId="{574FBD1B-FC0E-4905-8F7D-3856DE8A4085}" type="pres">
      <dgm:prSet presAssocID="{E248CB25-6282-4C60-82E5-BC58E24E1025}" presName="bgRect" presStyleLbl="bgShp" presStyleIdx="1" presStyleCnt="2"/>
      <dgm:spPr/>
    </dgm:pt>
    <dgm:pt modelId="{5D1447D9-F287-426A-A9CB-23769A3A01FE}" type="pres">
      <dgm:prSet presAssocID="{E248CB25-6282-4C60-82E5-BC58E24E1025}"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Euro avec un remplissage uni"/>
        </a:ext>
      </dgm:extLst>
    </dgm:pt>
    <dgm:pt modelId="{D7DC640F-0B5B-4B23-8987-115B29986369}" type="pres">
      <dgm:prSet presAssocID="{E248CB25-6282-4C60-82E5-BC58E24E1025}" presName="spaceRect" presStyleCnt="0"/>
      <dgm:spPr/>
    </dgm:pt>
    <dgm:pt modelId="{FCB03115-3F9F-431E-9486-E59B67A4496D}" type="pres">
      <dgm:prSet presAssocID="{E248CB25-6282-4C60-82E5-BC58E24E1025}" presName="parTx" presStyleLbl="revTx" presStyleIdx="1" presStyleCnt="2">
        <dgm:presLayoutVars>
          <dgm:chMax val="0"/>
          <dgm:chPref val="0"/>
        </dgm:presLayoutVars>
      </dgm:prSet>
      <dgm:spPr/>
    </dgm:pt>
  </dgm:ptLst>
  <dgm:cxnLst>
    <dgm:cxn modelId="{674DD12C-712D-4B38-85C3-5F14730EF1BC}" srcId="{7976CDF2-37B2-49B5-9F04-38B59C127E31}" destId="{E248CB25-6282-4C60-82E5-BC58E24E1025}" srcOrd="1" destOrd="0" parTransId="{6DABA45A-6020-45CB-BFB8-4011F7A81521}" sibTransId="{37F26862-6800-423E-ACBB-AC9A8046BF48}"/>
    <dgm:cxn modelId="{FA07705D-9C93-45C2-86E6-ACF783CB72EE}" srcId="{7976CDF2-37B2-49B5-9F04-38B59C127E31}" destId="{8C795C51-1EDD-458F-A2E8-51FD16C87FDF}" srcOrd="0" destOrd="0" parTransId="{9342543A-AE91-4B73-8CE6-8569356F1CFC}" sibTransId="{F7385661-D55E-42EB-A89A-681AE7418451}"/>
    <dgm:cxn modelId="{BF5D5CB5-15A2-41AC-B7A0-76C43274E53F}" type="presOf" srcId="{8C795C51-1EDD-458F-A2E8-51FD16C87FDF}" destId="{0AE4461A-04ED-4D5E-88E5-549842D56CB4}" srcOrd="0" destOrd="0" presId="urn:microsoft.com/office/officeart/2018/2/layout/IconVerticalSolidList"/>
    <dgm:cxn modelId="{0AC679B9-2432-41F9-9DF2-C31AC35DE28D}" type="presOf" srcId="{7976CDF2-37B2-49B5-9F04-38B59C127E31}" destId="{1C4834BD-BDFF-4D4F-8B82-A251265B0891}" srcOrd="0" destOrd="0" presId="urn:microsoft.com/office/officeart/2018/2/layout/IconVerticalSolidList"/>
    <dgm:cxn modelId="{A474E7DE-B43E-4E6D-97B7-7082DA0A4BF9}" type="presOf" srcId="{E248CB25-6282-4C60-82E5-BC58E24E1025}" destId="{FCB03115-3F9F-431E-9486-E59B67A4496D}" srcOrd="0" destOrd="0" presId="urn:microsoft.com/office/officeart/2018/2/layout/IconVerticalSolidList"/>
    <dgm:cxn modelId="{E6018E03-C85F-461E-B528-29B7E99C0832}" type="presParOf" srcId="{1C4834BD-BDFF-4D4F-8B82-A251265B0891}" destId="{B1C350F0-8798-43F8-A789-51AD8464EE67}" srcOrd="0" destOrd="0" presId="urn:microsoft.com/office/officeart/2018/2/layout/IconVerticalSolidList"/>
    <dgm:cxn modelId="{80C4F1CB-6C92-4D09-ADE9-A5BCA889A192}" type="presParOf" srcId="{B1C350F0-8798-43F8-A789-51AD8464EE67}" destId="{F49EB3F4-EBA5-4A70-8F70-688B9A9F63C3}" srcOrd="0" destOrd="0" presId="urn:microsoft.com/office/officeart/2018/2/layout/IconVerticalSolidList"/>
    <dgm:cxn modelId="{619EBA7A-F16E-4772-ADED-63D3B9DA687E}" type="presParOf" srcId="{B1C350F0-8798-43F8-A789-51AD8464EE67}" destId="{5F8D3035-E7FF-4AFD-BD3F-DC30169BEDEE}" srcOrd="1" destOrd="0" presId="urn:microsoft.com/office/officeart/2018/2/layout/IconVerticalSolidList"/>
    <dgm:cxn modelId="{1482D047-BA0F-4968-9D0E-7632B3E1B42C}" type="presParOf" srcId="{B1C350F0-8798-43F8-A789-51AD8464EE67}" destId="{16F22BFC-7F1C-4B45-ABCF-2EA814719A05}" srcOrd="2" destOrd="0" presId="urn:microsoft.com/office/officeart/2018/2/layout/IconVerticalSolidList"/>
    <dgm:cxn modelId="{2BE800C2-E1DD-4757-8629-532EC26F209B}" type="presParOf" srcId="{B1C350F0-8798-43F8-A789-51AD8464EE67}" destId="{0AE4461A-04ED-4D5E-88E5-549842D56CB4}" srcOrd="3" destOrd="0" presId="urn:microsoft.com/office/officeart/2018/2/layout/IconVerticalSolidList"/>
    <dgm:cxn modelId="{00753A52-A76D-426A-A914-55BBA0DF050C}" type="presParOf" srcId="{1C4834BD-BDFF-4D4F-8B82-A251265B0891}" destId="{27FF12BF-3390-47EA-B2FC-BD4C8DB92A66}" srcOrd="1" destOrd="0" presId="urn:microsoft.com/office/officeart/2018/2/layout/IconVerticalSolidList"/>
    <dgm:cxn modelId="{16715337-DD0F-420A-A979-D7AE2B16091B}" type="presParOf" srcId="{1C4834BD-BDFF-4D4F-8B82-A251265B0891}" destId="{C36FB168-B60F-46BB-8716-7E56917763BF}" srcOrd="2" destOrd="0" presId="urn:microsoft.com/office/officeart/2018/2/layout/IconVerticalSolidList"/>
    <dgm:cxn modelId="{D136A321-E958-42E7-8E52-477BBD9A5220}" type="presParOf" srcId="{C36FB168-B60F-46BB-8716-7E56917763BF}" destId="{574FBD1B-FC0E-4905-8F7D-3856DE8A4085}" srcOrd="0" destOrd="0" presId="urn:microsoft.com/office/officeart/2018/2/layout/IconVerticalSolidList"/>
    <dgm:cxn modelId="{1F38167D-FDE4-475B-8DA9-A8E60448B2DF}" type="presParOf" srcId="{C36FB168-B60F-46BB-8716-7E56917763BF}" destId="{5D1447D9-F287-426A-A9CB-23769A3A01FE}" srcOrd="1" destOrd="0" presId="urn:microsoft.com/office/officeart/2018/2/layout/IconVerticalSolidList"/>
    <dgm:cxn modelId="{FCF965D6-D573-4B62-8B59-9D5AC424275B}" type="presParOf" srcId="{C36FB168-B60F-46BB-8716-7E56917763BF}" destId="{D7DC640F-0B5B-4B23-8987-115B29986369}" srcOrd="2" destOrd="0" presId="urn:microsoft.com/office/officeart/2018/2/layout/IconVerticalSolidList"/>
    <dgm:cxn modelId="{1B57CB0A-06EA-48C8-BD62-E1B72C6B7E6B}" type="presParOf" srcId="{C36FB168-B60F-46BB-8716-7E56917763BF}" destId="{FCB03115-3F9F-431E-9486-E59B67A4496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9EB3F4-EBA5-4A70-8F70-688B9A9F63C3}">
      <dsp:nvSpPr>
        <dsp:cNvPr id="0" name=""/>
        <dsp:cNvSpPr/>
      </dsp:nvSpPr>
      <dsp:spPr>
        <a:xfrm>
          <a:off x="0" y="795688"/>
          <a:ext cx="8640960" cy="146896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F8D3035-E7FF-4AFD-BD3F-DC30169BEDEE}">
      <dsp:nvSpPr>
        <dsp:cNvPr id="0" name=""/>
        <dsp:cNvSpPr/>
      </dsp:nvSpPr>
      <dsp:spPr>
        <a:xfrm>
          <a:off x="444361" y="1126205"/>
          <a:ext cx="807929" cy="80792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AE4461A-04ED-4D5E-88E5-549842D56CB4}">
      <dsp:nvSpPr>
        <dsp:cNvPr id="0" name=""/>
        <dsp:cNvSpPr/>
      </dsp:nvSpPr>
      <dsp:spPr>
        <a:xfrm>
          <a:off x="1696652" y="795688"/>
          <a:ext cx="6944307" cy="14689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5465" tIns="155465" rIns="155465" bIns="155465" numCol="1" spcCol="1270" anchor="ctr" anchorCtr="0">
          <a:noAutofit/>
        </a:bodyPr>
        <a:lstStyle/>
        <a:p>
          <a:pPr marL="0" lvl="0" indent="0" algn="l" defTabSz="1111250">
            <a:lnSpc>
              <a:spcPct val="90000"/>
            </a:lnSpc>
            <a:spcBef>
              <a:spcPct val="0"/>
            </a:spcBef>
            <a:spcAft>
              <a:spcPct val="35000"/>
            </a:spcAft>
            <a:buNone/>
          </a:pPr>
          <a:r>
            <a:rPr lang="fr-FR" sz="2500" kern="1200"/>
            <a:t>Connaissez-vous des outils pour budgéter votre PCAET ? </a:t>
          </a:r>
          <a:endParaRPr lang="en-US" sz="2500" kern="1200"/>
        </a:p>
      </dsp:txBody>
      <dsp:txXfrm>
        <a:off x="1696652" y="795688"/>
        <a:ext cx="6944307" cy="1468963"/>
      </dsp:txXfrm>
    </dsp:sp>
    <dsp:sp modelId="{574FBD1B-FC0E-4905-8F7D-3856DE8A4085}">
      <dsp:nvSpPr>
        <dsp:cNvPr id="0" name=""/>
        <dsp:cNvSpPr/>
      </dsp:nvSpPr>
      <dsp:spPr>
        <a:xfrm>
          <a:off x="0" y="2631892"/>
          <a:ext cx="8640960" cy="146896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D1447D9-F287-426A-A9CB-23769A3A01FE}">
      <dsp:nvSpPr>
        <dsp:cNvPr id="0" name=""/>
        <dsp:cNvSpPr/>
      </dsp:nvSpPr>
      <dsp:spPr>
        <a:xfrm>
          <a:off x="444361" y="2962409"/>
          <a:ext cx="807929" cy="80792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CB03115-3F9F-431E-9486-E59B67A4496D}">
      <dsp:nvSpPr>
        <dsp:cNvPr id="0" name=""/>
        <dsp:cNvSpPr/>
      </dsp:nvSpPr>
      <dsp:spPr>
        <a:xfrm>
          <a:off x="1696652" y="2631892"/>
          <a:ext cx="6944307" cy="14689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5465" tIns="155465" rIns="155465" bIns="155465" numCol="1" spcCol="1270" anchor="ctr" anchorCtr="0">
          <a:noAutofit/>
        </a:bodyPr>
        <a:lstStyle/>
        <a:p>
          <a:pPr marL="0" lvl="0" indent="0" algn="l" defTabSz="1111250">
            <a:lnSpc>
              <a:spcPct val="90000"/>
            </a:lnSpc>
            <a:spcBef>
              <a:spcPct val="0"/>
            </a:spcBef>
            <a:spcAft>
              <a:spcPct val="35000"/>
            </a:spcAft>
            <a:buNone/>
          </a:pPr>
          <a:r>
            <a:rPr lang="fr-FR" sz="2500" kern="1200" dirty="0"/>
            <a:t>Aujourd’hui, très peu de collectivités associent un budget à leur PCAET, pourquoi ? Quelles difficultés ? </a:t>
          </a:r>
          <a:endParaRPr lang="en-US" sz="2500" kern="1200" dirty="0"/>
        </a:p>
      </dsp:txBody>
      <dsp:txXfrm>
        <a:off x="1696652" y="2631892"/>
        <a:ext cx="6944307" cy="1468963"/>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Espace réservé du pied de page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r>
              <a:rPr lang="fr-FR">
                <a:latin typeface="Helvetica" panose="020B0500000000000000" pitchFamily="34" charset="0"/>
              </a:rPr>
              <a:t>I4CE – Institute for Climate Economics</a:t>
            </a:r>
          </a:p>
        </p:txBody>
      </p:sp>
      <p:sp>
        <p:nvSpPr>
          <p:cNvPr id="5" name="Espace réservé du numéro de diapositive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E19C852A-89D7-439F-A417-F78DFB987B56}" type="slidenum">
              <a:rPr lang="fr-FR" smtClean="0">
                <a:latin typeface="Helvetica" panose="020B0500000000000000" pitchFamily="34" charset="0"/>
              </a:rPr>
              <a:t>‹N°›</a:t>
            </a:fld>
            <a:endParaRPr lang="fr-FR">
              <a:latin typeface="Helvetica" panose="020B0500000000000000" pitchFamily="34" charset="0"/>
            </a:endParaRPr>
          </a:p>
        </p:txBody>
      </p:sp>
    </p:spTree>
    <p:extLst>
      <p:ext uri="{BB962C8B-B14F-4D97-AF65-F5344CB8AC3E}">
        <p14:creationId xmlns:p14="http://schemas.microsoft.com/office/powerpoint/2010/main" val="11949300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F30EF2F8-2E56-47BF-9E1A-7DB43790FBF6}" type="datetimeFigureOut">
              <a:rPr lang="en-US" smtClean="0"/>
              <a:t>10/26/2022</a:t>
            </a:fld>
            <a:endParaRPr lang="en-US"/>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94DE0593-AA76-4FA9-B1E9-DBE29758CF50}" type="slidenum">
              <a:rPr lang="en-US" smtClean="0"/>
              <a:t>‹N°›</a:t>
            </a:fld>
            <a:endParaRPr lang="en-US"/>
          </a:p>
        </p:txBody>
      </p:sp>
    </p:spTree>
    <p:extLst>
      <p:ext uri="{BB962C8B-B14F-4D97-AF65-F5344CB8AC3E}">
        <p14:creationId xmlns:p14="http://schemas.microsoft.com/office/powerpoint/2010/main" val="738457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I4CE qui veut dire Institut de l’économie pour le climat est une association loi 1901, indépendante, fondé par la CDC. </a:t>
            </a:r>
            <a:br>
              <a:rPr lang="fr-FR"/>
            </a:br>
            <a:r>
              <a:rPr lang="fr-FR"/>
              <a:t>Nous produisons de la connaissance économique et financière pour faire avancer les débats politiques sur les actions à mener contre le CC. </a:t>
            </a:r>
          </a:p>
          <a:p>
            <a:r>
              <a:rPr lang="fr-FR"/>
              <a:t>Nous avons 4 programmes dont un qui s’est recréé depuis l’année dernière et qui porte sur les enjeux climat des </a:t>
            </a:r>
            <a:r>
              <a:rPr lang="fr-FR" b="1"/>
              <a:t>territoires</a:t>
            </a:r>
            <a:r>
              <a:rPr lang="fr-FR"/>
              <a:t>. </a:t>
            </a:r>
          </a:p>
          <a:p>
            <a:r>
              <a:rPr lang="fr-FR"/>
              <a:t>Dans ce cadre, nous avons </a:t>
            </a:r>
            <a:r>
              <a:rPr lang="fr-FR" err="1"/>
              <a:t>co-construit</a:t>
            </a:r>
            <a:r>
              <a:rPr lang="fr-FR"/>
              <a:t> un méthodologie pour évaluer les impacts climat des dépenses d’une collectivité </a:t>
            </a: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3CAC6F-B801-4589-87C0-C3206945BD44}"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3454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4DE0593-AA76-4FA9-B1E9-DBE29758CF50}" type="slidenum">
              <a:rPr lang="en-US" smtClean="0"/>
              <a:t>7</a:t>
            </a:fld>
            <a:endParaRPr lang="en-US"/>
          </a:p>
        </p:txBody>
      </p:sp>
    </p:spTree>
    <p:extLst>
      <p:ext uri="{BB962C8B-B14F-4D97-AF65-F5344CB8AC3E}">
        <p14:creationId xmlns:p14="http://schemas.microsoft.com/office/powerpoint/2010/main" val="1965771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4DE0593-AA76-4FA9-B1E9-DBE29758CF50}" type="slidenum">
              <a:rPr lang="en-US" smtClean="0"/>
              <a:t>9</a:t>
            </a:fld>
            <a:endParaRPr lang="en-US"/>
          </a:p>
        </p:txBody>
      </p:sp>
    </p:spTree>
    <p:extLst>
      <p:ext uri="{BB962C8B-B14F-4D97-AF65-F5344CB8AC3E}">
        <p14:creationId xmlns:p14="http://schemas.microsoft.com/office/powerpoint/2010/main" val="15545479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4DE0593-AA76-4FA9-B1E9-DBE29758CF50}" type="slidenum">
              <a:rPr lang="en-US" smtClean="0"/>
              <a:t>10</a:t>
            </a:fld>
            <a:endParaRPr lang="en-US"/>
          </a:p>
        </p:txBody>
      </p:sp>
    </p:spTree>
    <p:extLst>
      <p:ext uri="{BB962C8B-B14F-4D97-AF65-F5344CB8AC3E}">
        <p14:creationId xmlns:p14="http://schemas.microsoft.com/office/powerpoint/2010/main" val="25476830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E12DB3D-F64B-439D-BA1C-D0F8D0197E75}" type="slidenum">
              <a:rPr lang="fr-FR" smtClean="0"/>
              <a:t>12</a:t>
            </a:fld>
            <a:endParaRPr lang="fr-FR"/>
          </a:p>
        </p:txBody>
      </p:sp>
    </p:spTree>
    <p:extLst>
      <p:ext uri="{BB962C8B-B14F-4D97-AF65-F5344CB8AC3E}">
        <p14:creationId xmlns:p14="http://schemas.microsoft.com/office/powerpoint/2010/main" val="39946523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4DE0593-AA76-4FA9-B1E9-DBE29758CF50}" type="slidenum">
              <a:rPr lang="en-US" smtClean="0"/>
              <a:t>34</a:t>
            </a:fld>
            <a:endParaRPr lang="en-US"/>
          </a:p>
        </p:txBody>
      </p:sp>
    </p:spTree>
    <p:extLst>
      <p:ext uri="{BB962C8B-B14F-4D97-AF65-F5344CB8AC3E}">
        <p14:creationId xmlns:p14="http://schemas.microsoft.com/office/powerpoint/2010/main" val="10836323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Avant de commencer, voici 3 éléments pour vous aider à mieux vous repérer dans les documents disponibles et dans cette présentation. </a:t>
            </a:r>
          </a:p>
          <a:p>
            <a:pPr marL="171450" indent="-171450">
              <a:buFontTx/>
              <a:buChar char="-"/>
            </a:pPr>
            <a:r>
              <a:rPr lang="fr-FR"/>
              <a:t>Premièrement, je vais vous présenter la démarche à mettre en place dans la collectivité, vous pouvez retrouver l’approche et la démarche globale dans le document de synthèses </a:t>
            </a:r>
          </a:p>
          <a:p>
            <a:pPr marL="171450" indent="-171450">
              <a:buFontTx/>
              <a:buChar char="-"/>
            </a:pPr>
            <a:r>
              <a:rPr lang="fr-FR" err="1"/>
              <a:t>Deuxièmeent</a:t>
            </a:r>
            <a:r>
              <a:rPr lang="fr-FR"/>
              <a:t>, les principes méthodologiques et nos partis-pris sont détailles dans le guide méthodologique </a:t>
            </a:r>
          </a:p>
          <a:p>
            <a:pPr marL="171450" indent="-171450">
              <a:buFontTx/>
              <a:buChar char="-"/>
            </a:pPr>
            <a:r>
              <a:rPr lang="fr-FR"/>
              <a:t>Troisièmement, 2 annexes techniques détaillent les méthodologies att et </a:t>
            </a:r>
            <a:r>
              <a:rPr lang="fr-FR" err="1"/>
              <a:t>adapt</a:t>
            </a:r>
            <a:r>
              <a:rPr lang="fr-FR"/>
              <a:t>. La méthodo att est accompagnée d’un fichier Excel pour rendre l’</a:t>
            </a:r>
            <a:r>
              <a:rPr lang="fr-FR" err="1"/>
              <a:t>avalyse</a:t>
            </a:r>
            <a:r>
              <a:rPr lang="fr-FR"/>
              <a:t> la plus opérationnelle possible. </a:t>
            </a:r>
          </a:p>
          <a:p>
            <a:pPr marL="171450" indent="-171450">
              <a:buFontTx/>
              <a:buChar char="-"/>
            </a:pPr>
            <a:endParaRPr lang="fr-FR"/>
          </a:p>
          <a:p>
            <a:pPr marL="0" indent="0">
              <a:buFontTx/>
              <a:buNone/>
            </a:pPr>
            <a:r>
              <a:rPr lang="fr-FR"/>
              <a:t>Tous ces documents sont disponibles, sur notre site, sous licence </a:t>
            </a:r>
            <a:r>
              <a:rPr lang="fr-FR" err="1"/>
              <a:t>creative</a:t>
            </a:r>
            <a:r>
              <a:rPr lang="fr-FR"/>
              <a:t> </a:t>
            </a:r>
            <a:r>
              <a:rPr lang="fr-FR" err="1"/>
              <a:t>commons</a:t>
            </a:r>
            <a:r>
              <a:rPr lang="fr-FR"/>
              <a:t>. </a:t>
            </a:r>
          </a:p>
        </p:txBody>
      </p:sp>
      <p:sp>
        <p:nvSpPr>
          <p:cNvPr id="4" name="Espace réservé du numéro de diapositive 3"/>
          <p:cNvSpPr>
            <a:spLocks noGrp="1"/>
          </p:cNvSpPr>
          <p:nvPr>
            <p:ph type="sldNum" sz="quarter" idx="5"/>
          </p:nvPr>
        </p:nvSpPr>
        <p:spPr/>
        <p:txBody>
          <a:bodyPr/>
          <a:lstStyle/>
          <a:p>
            <a:fld id="{D43CAC6F-B801-4589-87C0-C3206945BD44}" type="slidenum">
              <a:rPr lang="fr-FR" smtClean="0"/>
              <a:t>36</a:t>
            </a:fld>
            <a:endParaRPr lang="fr-FR"/>
          </a:p>
        </p:txBody>
      </p:sp>
    </p:spTree>
    <p:extLst>
      <p:ext uri="{BB962C8B-B14F-4D97-AF65-F5344CB8AC3E}">
        <p14:creationId xmlns:p14="http://schemas.microsoft.com/office/powerpoint/2010/main" val="19766081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hyperlink" Target="https://twitter.com/I4CE_" TargetMode="External"/><Relationship Id="rId3" Type="http://schemas.openxmlformats.org/officeDocument/2006/relationships/image" Target="../media/image1.jpeg"/><Relationship Id="rId7"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hyperlink" Target="https://www.linkedin.com/company/i4ce" TargetMode="External"/><Relationship Id="rId5" Type="http://schemas.openxmlformats.org/officeDocument/2006/relationships/image" Target="../media/image3.png"/><Relationship Id="rId4" Type="http://schemas.openxmlformats.org/officeDocument/2006/relationships/hyperlink" Target="https://i4ce.us11.list-manage.com/subscribe?u=1aa9ac01e1dd2d504836ed299&amp;id=3c097b98ec" TargetMode="External"/><Relationship Id="rId9"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7" name="Rectangle 6"/>
          <p:cNvSpPr/>
          <p:nvPr userDrawn="1"/>
        </p:nvSpPr>
        <p:spPr>
          <a:xfrm>
            <a:off x="0" y="-27384"/>
            <a:ext cx="9144000" cy="3573016"/>
          </a:xfrm>
          <a:prstGeom prst="rect">
            <a:avLst/>
          </a:prstGeom>
          <a:solidFill>
            <a:srgbClr val="1741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Connecteur droit 10"/>
          <p:cNvCxnSpPr/>
          <p:nvPr userDrawn="1"/>
        </p:nvCxnSpPr>
        <p:spPr>
          <a:xfrm>
            <a:off x="1907704" y="260648"/>
            <a:ext cx="0" cy="316835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ctrTitle"/>
          </p:nvPr>
        </p:nvSpPr>
        <p:spPr>
          <a:xfrm>
            <a:off x="2051719" y="1063973"/>
            <a:ext cx="6835799" cy="1212900"/>
          </a:xfrm>
        </p:spPr>
        <p:txBody>
          <a:bodyPr anchor="t">
            <a:normAutofit/>
          </a:bodyPr>
          <a:lstStyle>
            <a:lvl1pPr algn="l">
              <a:defRPr sz="3200">
                <a:solidFill>
                  <a:schemeClr val="bg1"/>
                </a:solidFill>
              </a:defRPr>
            </a:lvl1pPr>
          </a:lstStyle>
          <a:p>
            <a:r>
              <a:rPr lang="fr-FR"/>
              <a:t>Modifiez le style du titre</a:t>
            </a:r>
            <a:endParaRPr lang="en-US"/>
          </a:p>
        </p:txBody>
      </p:sp>
      <p:sp>
        <p:nvSpPr>
          <p:cNvPr id="3" name="Sous-titre 2"/>
          <p:cNvSpPr>
            <a:spLocks noGrp="1"/>
          </p:cNvSpPr>
          <p:nvPr>
            <p:ph type="subTitle" idx="1"/>
          </p:nvPr>
        </p:nvSpPr>
        <p:spPr>
          <a:xfrm>
            <a:off x="2051719" y="2276872"/>
            <a:ext cx="6835799" cy="504056"/>
          </a:xfrm>
        </p:spPr>
        <p:txBody>
          <a:bodyPr>
            <a:normAutofit/>
          </a:bodyPr>
          <a:lstStyle>
            <a:lvl1pPr marL="0" indent="0" algn="l">
              <a:buNone/>
              <a:defRPr sz="18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a:p>
        </p:txBody>
      </p:sp>
      <p:sp>
        <p:nvSpPr>
          <p:cNvPr id="14" name="Espace réservé du texte 13"/>
          <p:cNvSpPr>
            <a:spLocks noGrp="1"/>
          </p:cNvSpPr>
          <p:nvPr>
            <p:ph type="body" sz="quarter" idx="13" hasCustomPrompt="1"/>
          </p:nvPr>
        </p:nvSpPr>
        <p:spPr>
          <a:xfrm>
            <a:off x="2051049" y="3068959"/>
            <a:ext cx="6836469" cy="360041"/>
          </a:xfrm>
        </p:spPr>
        <p:txBody>
          <a:bodyPr>
            <a:noAutofit/>
          </a:bodyPr>
          <a:lstStyle>
            <a:lvl1pPr marL="0" indent="0">
              <a:buNone/>
              <a:defRPr sz="1800">
                <a:solidFill>
                  <a:schemeClr val="bg1"/>
                </a:solidFill>
              </a:defRPr>
            </a:lvl1pPr>
          </a:lstStyle>
          <a:p>
            <a:pPr lvl="0"/>
            <a:r>
              <a:rPr lang="en-US"/>
              <a:t>AUTEURS &amp; LIEU</a:t>
            </a:r>
          </a:p>
        </p:txBody>
      </p:sp>
      <p:sp>
        <p:nvSpPr>
          <p:cNvPr id="17" name="Espace réservé du texte 13"/>
          <p:cNvSpPr>
            <a:spLocks noGrp="1"/>
          </p:cNvSpPr>
          <p:nvPr>
            <p:ph type="body" sz="quarter" idx="14" hasCustomPrompt="1"/>
          </p:nvPr>
        </p:nvSpPr>
        <p:spPr>
          <a:xfrm>
            <a:off x="252919" y="3068960"/>
            <a:ext cx="1479406" cy="360041"/>
          </a:xfrm>
        </p:spPr>
        <p:txBody>
          <a:bodyPr>
            <a:noAutofit/>
          </a:bodyPr>
          <a:lstStyle>
            <a:lvl1pPr marL="0" indent="0" algn="ctr">
              <a:buNone/>
              <a:defRPr sz="1800">
                <a:solidFill>
                  <a:schemeClr val="bg1"/>
                </a:solidFill>
              </a:defRPr>
            </a:lvl1pPr>
          </a:lstStyle>
          <a:p>
            <a:pPr lvl="0"/>
            <a:r>
              <a:rPr lang="en-US"/>
              <a:t>DATE</a:t>
            </a:r>
          </a:p>
        </p:txBody>
      </p:sp>
      <p:pic>
        <p:nvPicPr>
          <p:cNvPr id="23" name="Imag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1520" y="260648"/>
            <a:ext cx="1480805" cy="1716956"/>
          </a:xfrm>
          <a:prstGeom prst="rect">
            <a:avLst/>
          </a:prstGeom>
        </p:spPr>
      </p:pic>
    </p:spTree>
    <p:extLst>
      <p:ext uri="{BB962C8B-B14F-4D97-AF65-F5344CB8AC3E}">
        <p14:creationId xmlns:p14="http://schemas.microsoft.com/office/powerpoint/2010/main" val="3521856596"/>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tertitre 3">
    <p:spTree>
      <p:nvGrpSpPr>
        <p:cNvPr id="1" name=""/>
        <p:cNvGrpSpPr/>
        <p:nvPr/>
      </p:nvGrpSpPr>
      <p:grpSpPr>
        <a:xfrm>
          <a:off x="0" y="0"/>
          <a:ext cx="0" cy="0"/>
          <a:chOff x="0" y="0"/>
          <a:chExt cx="0" cy="0"/>
        </a:xfrm>
      </p:grpSpPr>
      <p:sp>
        <p:nvSpPr>
          <p:cNvPr id="2" name="Titre 1"/>
          <p:cNvSpPr>
            <a:spLocks noGrp="1"/>
          </p:cNvSpPr>
          <p:nvPr>
            <p:ph type="title"/>
          </p:nvPr>
        </p:nvSpPr>
        <p:spPr>
          <a:xfrm>
            <a:off x="395536" y="2862064"/>
            <a:ext cx="8352928" cy="1143000"/>
          </a:xfrm>
        </p:spPr>
        <p:txBody>
          <a:bodyPr anchor="t"/>
          <a:lstStyle>
            <a:lvl1pPr algn="l">
              <a:defRPr>
                <a:latin typeface="+mn-lt"/>
              </a:defRPr>
            </a:lvl1pPr>
          </a:lstStyle>
          <a:p>
            <a:r>
              <a:rPr lang="fr-FR"/>
              <a:t>Modifiez le style du titre</a:t>
            </a:r>
            <a:endParaRPr lang="en-US"/>
          </a:p>
        </p:txBody>
      </p:sp>
      <p:pic>
        <p:nvPicPr>
          <p:cNvPr id="6" name="Imag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16202" b="81302"/>
          <a:stretch/>
        </p:blipFill>
        <p:spPr>
          <a:xfrm>
            <a:off x="0" y="2420888"/>
            <a:ext cx="9144000" cy="288032"/>
          </a:xfrm>
          <a:prstGeom prst="rect">
            <a:avLst/>
          </a:prstGeom>
        </p:spPr>
      </p:pic>
      <p:sp>
        <p:nvSpPr>
          <p:cNvPr id="7" name="ZoneTexte 6"/>
          <p:cNvSpPr txBox="1"/>
          <p:nvPr userDrawn="1"/>
        </p:nvSpPr>
        <p:spPr>
          <a:xfrm>
            <a:off x="251520" y="6525344"/>
            <a:ext cx="3096344" cy="261610"/>
          </a:xfrm>
          <a:prstGeom prst="rect">
            <a:avLst/>
          </a:prstGeom>
          <a:noFill/>
        </p:spPr>
        <p:txBody>
          <a:bodyPr wrap="square" rtlCol="0">
            <a:spAutoFit/>
          </a:bodyPr>
          <a:lstStyle/>
          <a:p>
            <a:r>
              <a:rPr lang="fr-FR" sz="1100" b="1" noProof="0">
                <a:solidFill>
                  <a:schemeClr val="tx1"/>
                </a:solidFill>
              </a:rPr>
              <a:t>I</a:t>
            </a:r>
            <a:r>
              <a:rPr lang="fr-FR" sz="1100" b="1" noProof="0">
                <a:solidFill>
                  <a:srgbClr val="EE0612"/>
                </a:solidFill>
              </a:rPr>
              <a:t>4</a:t>
            </a:r>
            <a:r>
              <a:rPr lang="fr-FR" sz="1100" b="1" noProof="0">
                <a:solidFill>
                  <a:schemeClr val="tx1"/>
                </a:solidFill>
              </a:rPr>
              <a:t>CE</a:t>
            </a:r>
            <a:r>
              <a:rPr lang="fr-FR" sz="1100" b="1" baseline="0" noProof="0">
                <a:solidFill>
                  <a:schemeClr val="tx1"/>
                </a:solidFill>
              </a:rPr>
              <a:t> </a:t>
            </a:r>
            <a:r>
              <a:rPr lang="fr-FR" sz="1100" b="0" baseline="0" noProof="0">
                <a:solidFill>
                  <a:schemeClr val="tx1"/>
                </a:solidFill>
              </a:rPr>
              <a:t>–</a:t>
            </a:r>
            <a:r>
              <a:rPr lang="fr-FR" sz="1100" b="1" baseline="0" noProof="0">
                <a:solidFill>
                  <a:schemeClr val="tx1"/>
                </a:solidFill>
              </a:rPr>
              <a:t> </a:t>
            </a:r>
            <a:r>
              <a:rPr lang="fr-FR" sz="1100" b="0" noProof="0">
                <a:solidFill>
                  <a:schemeClr val="tx1"/>
                </a:solidFill>
              </a:rPr>
              <a:t>Institut de l’économie pour le climat</a:t>
            </a:r>
          </a:p>
        </p:txBody>
      </p:sp>
    </p:spTree>
    <p:extLst>
      <p:ext uri="{BB962C8B-B14F-4D97-AF65-F5344CB8AC3E}">
        <p14:creationId xmlns:p14="http://schemas.microsoft.com/office/powerpoint/2010/main" val="3382751495"/>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tertitre 4">
    <p:spTree>
      <p:nvGrpSpPr>
        <p:cNvPr id="1" name=""/>
        <p:cNvGrpSpPr/>
        <p:nvPr/>
      </p:nvGrpSpPr>
      <p:grpSpPr>
        <a:xfrm>
          <a:off x="0" y="0"/>
          <a:ext cx="0" cy="0"/>
          <a:chOff x="0" y="0"/>
          <a:chExt cx="0" cy="0"/>
        </a:xfrm>
      </p:grpSpPr>
      <p:sp>
        <p:nvSpPr>
          <p:cNvPr id="2" name="Titre 1"/>
          <p:cNvSpPr>
            <a:spLocks noGrp="1"/>
          </p:cNvSpPr>
          <p:nvPr>
            <p:ph type="title"/>
          </p:nvPr>
        </p:nvSpPr>
        <p:spPr>
          <a:xfrm>
            <a:off x="395536" y="2708918"/>
            <a:ext cx="8352928" cy="1205971"/>
          </a:xfrm>
          <a:solidFill>
            <a:schemeClr val="bg1"/>
          </a:solidFill>
        </p:spPr>
        <p:txBody>
          <a:bodyPr/>
          <a:lstStyle>
            <a:lvl1pPr algn="l">
              <a:defRPr/>
            </a:lvl1pPr>
          </a:lstStyle>
          <a:p>
            <a:r>
              <a:rPr lang="fr-FR"/>
              <a:t>Modifiez le style du titre</a:t>
            </a:r>
            <a:endParaRPr lang="en-US"/>
          </a:p>
        </p:txBody>
      </p:sp>
      <p:sp>
        <p:nvSpPr>
          <p:cNvPr id="3" name="Triangle rectangle 2"/>
          <p:cNvSpPr/>
          <p:nvPr userDrawn="1"/>
        </p:nvSpPr>
        <p:spPr>
          <a:xfrm rot="5400000">
            <a:off x="28528" y="-31441"/>
            <a:ext cx="2708919" cy="2771801"/>
          </a:xfrm>
          <a:prstGeom prst="rtTriangle">
            <a:avLst/>
          </a:prstGeom>
          <a:solidFill>
            <a:srgbClr val="009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Triangle rectangle 6"/>
          <p:cNvSpPr/>
          <p:nvPr userDrawn="1"/>
        </p:nvSpPr>
        <p:spPr>
          <a:xfrm rot="16200000">
            <a:off x="6173561" y="3897505"/>
            <a:ext cx="2953054" cy="2987824"/>
          </a:xfrm>
          <a:prstGeom prst="rtTriangle">
            <a:avLst/>
          </a:prstGeom>
          <a:solidFill>
            <a:srgbClr val="4444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p:cNvSpPr txBox="1"/>
          <p:nvPr userDrawn="1"/>
        </p:nvSpPr>
        <p:spPr>
          <a:xfrm>
            <a:off x="251520" y="6525344"/>
            <a:ext cx="3096344" cy="261610"/>
          </a:xfrm>
          <a:prstGeom prst="rect">
            <a:avLst/>
          </a:prstGeom>
          <a:noFill/>
        </p:spPr>
        <p:txBody>
          <a:bodyPr wrap="square" rtlCol="0">
            <a:spAutoFit/>
          </a:bodyPr>
          <a:lstStyle/>
          <a:p>
            <a:r>
              <a:rPr lang="fr-FR" sz="1100" b="1" noProof="0">
                <a:solidFill>
                  <a:schemeClr val="tx1"/>
                </a:solidFill>
              </a:rPr>
              <a:t>I</a:t>
            </a:r>
            <a:r>
              <a:rPr lang="fr-FR" sz="1100" b="1" noProof="0">
                <a:solidFill>
                  <a:srgbClr val="EE0612"/>
                </a:solidFill>
              </a:rPr>
              <a:t>4</a:t>
            </a:r>
            <a:r>
              <a:rPr lang="fr-FR" sz="1100" b="1" noProof="0">
                <a:solidFill>
                  <a:schemeClr val="tx1"/>
                </a:solidFill>
              </a:rPr>
              <a:t>CE</a:t>
            </a:r>
            <a:r>
              <a:rPr lang="fr-FR" sz="1100" b="1" baseline="0" noProof="0">
                <a:solidFill>
                  <a:schemeClr val="tx1"/>
                </a:solidFill>
              </a:rPr>
              <a:t> </a:t>
            </a:r>
            <a:r>
              <a:rPr lang="fr-FR" sz="1100" b="0" baseline="0" noProof="0">
                <a:solidFill>
                  <a:schemeClr val="tx1"/>
                </a:solidFill>
              </a:rPr>
              <a:t>–</a:t>
            </a:r>
            <a:r>
              <a:rPr lang="fr-FR" sz="1100" b="1" baseline="0" noProof="0">
                <a:solidFill>
                  <a:schemeClr val="tx1"/>
                </a:solidFill>
              </a:rPr>
              <a:t> </a:t>
            </a:r>
            <a:r>
              <a:rPr lang="fr-FR" sz="1100" b="0" noProof="0">
                <a:solidFill>
                  <a:schemeClr val="tx1"/>
                </a:solidFill>
              </a:rPr>
              <a:t>Institut de l’économie pour le climat</a:t>
            </a:r>
          </a:p>
        </p:txBody>
      </p:sp>
    </p:spTree>
    <p:extLst>
      <p:ext uri="{BB962C8B-B14F-4D97-AF65-F5344CB8AC3E}">
        <p14:creationId xmlns:p14="http://schemas.microsoft.com/office/powerpoint/2010/main" val="2915470273"/>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in">
    <p:spTree>
      <p:nvGrpSpPr>
        <p:cNvPr id="1" name=""/>
        <p:cNvGrpSpPr/>
        <p:nvPr/>
      </p:nvGrpSpPr>
      <p:grpSpPr>
        <a:xfrm>
          <a:off x="0" y="0"/>
          <a:ext cx="0" cy="0"/>
          <a:chOff x="0" y="0"/>
          <a:chExt cx="0" cy="0"/>
        </a:xfrm>
      </p:grpSpPr>
      <p:pic>
        <p:nvPicPr>
          <p:cNvPr id="2" name="Image 1"/>
          <p:cNvPicPr>
            <a:picLocks noChangeAspect="1"/>
          </p:cNvPicPr>
          <p:nvPr userDrawn="1"/>
        </p:nvPicPr>
        <p:blipFill rotWithShape="1">
          <a:blip r:embed="rId2" cstate="print">
            <a:extLst>
              <a:ext uri="{28A0092B-C50C-407E-A947-70E740481C1C}">
                <a14:useLocalDpi xmlns:a14="http://schemas.microsoft.com/office/drawing/2010/main" val="0"/>
              </a:ext>
            </a:extLst>
          </a:blip>
          <a:srcRect t="40338"/>
          <a:stretch/>
        </p:blipFill>
        <p:spPr>
          <a:xfrm>
            <a:off x="0" y="-27384"/>
            <a:ext cx="9144000" cy="6885384"/>
          </a:xfrm>
          <a:prstGeom prst="rect">
            <a:avLst/>
          </a:prstGeom>
        </p:spPr>
      </p:pic>
      <p:sp>
        <p:nvSpPr>
          <p:cNvPr id="5" name="ZoneTexte 4"/>
          <p:cNvSpPr txBox="1"/>
          <p:nvPr userDrawn="1"/>
        </p:nvSpPr>
        <p:spPr>
          <a:xfrm rot="2737892">
            <a:off x="5617014" y="1383802"/>
            <a:ext cx="3300904" cy="738664"/>
          </a:xfrm>
          <a:prstGeom prst="rect">
            <a:avLst/>
          </a:prstGeom>
          <a:noFill/>
        </p:spPr>
        <p:txBody>
          <a:bodyPr wrap="none" rtlCol="0">
            <a:spAutoFit/>
          </a:bodyPr>
          <a:lstStyle/>
          <a:p>
            <a:r>
              <a:rPr lang="en-US" sz="1400">
                <a:solidFill>
                  <a:schemeClr val="bg1"/>
                </a:solidFill>
              </a:rPr>
              <a:t>I4CE – Institute</a:t>
            </a:r>
            <a:r>
              <a:rPr lang="en-US" sz="1400" baseline="0">
                <a:solidFill>
                  <a:schemeClr val="bg1"/>
                </a:solidFill>
              </a:rPr>
              <a:t> for Climate Economics </a:t>
            </a:r>
            <a:br>
              <a:rPr lang="en-US" sz="1400" baseline="0">
                <a:solidFill>
                  <a:schemeClr val="bg1"/>
                </a:solidFill>
              </a:rPr>
            </a:br>
            <a:r>
              <a:rPr lang="en-US" sz="1400" baseline="0">
                <a:solidFill>
                  <a:schemeClr val="bg1"/>
                </a:solidFill>
              </a:rPr>
              <a:t>30 rue de Fleurus, 75006 Paris</a:t>
            </a:r>
          </a:p>
          <a:p>
            <a:r>
              <a:rPr lang="en-US" sz="1400" u="none" baseline="0">
                <a:solidFill>
                  <a:schemeClr val="bg1"/>
                </a:solidFill>
              </a:rPr>
              <a:t>www.i4ce.org | contact@i4ce.org</a:t>
            </a:r>
            <a:endParaRPr lang="en-US" sz="1400">
              <a:solidFill>
                <a:schemeClr val="bg1"/>
              </a:solidFill>
            </a:endParaRPr>
          </a:p>
        </p:txBody>
      </p:sp>
      <p:cxnSp>
        <p:nvCxnSpPr>
          <p:cNvPr id="7" name="Connecteur droit 6"/>
          <p:cNvCxnSpPr/>
          <p:nvPr userDrawn="1"/>
        </p:nvCxnSpPr>
        <p:spPr>
          <a:xfrm>
            <a:off x="755576" y="6021288"/>
            <a:ext cx="0" cy="64807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Espace réservé du texte 10"/>
          <p:cNvSpPr>
            <a:spLocks noGrp="1"/>
          </p:cNvSpPr>
          <p:nvPr>
            <p:ph type="body" sz="quarter" idx="10" hasCustomPrompt="1"/>
          </p:nvPr>
        </p:nvSpPr>
        <p:spPr>
          <a:xfrm>
            <a:off x="2843807" y="3643908"/>
            <a:ext cx="3456385" cy="1803416"/>
          </a:xfrm>
          <a:solidFill>
            <a:schemeClr val="bg1"/>
          </a:solidFill>
        </p:spPr>
        <p:txBody>
          <a:bodyPr anchor="t">
            <a:normAutofit/>
          </a:bodyPr>
          <a:lstStyle>
            <a:lvl1pPr marL="0" indent="0" algn="ctr">
              <a:buNone/>
              <a:defRPr sz="2800" baseline="0">
                <a:latin typeface="+mj-lt"/>
              </a:defRPr>
            </a:lvl1pPr>
          </a:lstStyle>
          <a:p>
            <a:pPr lvl="0"/>
            <a:r>
              <a:rPr lang="en-US" err="1"/>
              <a:t>Remerciements</a:t>
            </a:r>
            <a:endParaRPr lang="en-US"/>
          </a:p>
          <a:p>
            <a:pPr lvl="0"/>
            <a:r>
              <a:rPr lang="en-US" err="1"/>
              <a:t>Adresse</a:t>
            </a:r>
            <a:r>
              <a:rPr lang="en-US"/>
              <a:t> contact</a:t>
            </a:r>
          </a:p>
        </p:txBody>
      </p:sp>
      <p:pic>
        <p:nvPicPr>
          <p:cNvPr id="8" name="Image 7"/>
          <p:cNvPicPr>
            <a:picLocks noChangeAspect="1"/>
          </p:cNvPicPr>
          <p:nvPr userDrawn="1"/>
        </p:nvPicPr>
        <p:blipFill rotWithShape="1">
          <a:blip r:embed="rId3" cstate="print">
            <a:extLst>
              <a:ext uri="{28A0092B-C50C-407E-A947-70E740481C1C}">
                <a14:useLocalDpi xmlns:a14="http://schemas.microsoft.com/office/drawing/2010/main" val="0"/>
              </a:ext>
            </a:extLst>
          </a:blip>
          <a:srcRect r="3889" b="561"/>
          <a:stretch/>
        </p:blipFill>
        <p:spPr>
          <a:xfrm>
            <a:off x="67833" y="40690"/>
            <a:ext cx="1263807" cy="1516102"/>
          </a:xfrm>
          <a:prstGeom prst="rect">
            <a:avLst/>
          </a:prstGeom>
        </p:spPr>
      </p:pic>
      <p:grpSp>
        <p:nvGrpSpPr>
          <p:cNvPr id="9" name="Groupe 8"/>
          <p:cNvGrpSpPr/>
          <p:nvPr userDrawn="1"/>
        </p:nvGrpSpPr>
        <p:grpSpPr>
          <a:xfrm>
            <a:off x="3563888" y="2967900"/>
            <a:ext cx="555442" cy="555442"/>
            <a:chOff x="2339752" y="692696"/>
            <a:chExt cx="792088" cy="792088"/>
          </a:xfrm>
        </p:grpSpPr>
        <p:sp>
          <p:nvSpPr>
            <p:cNvPr id="10" name="Rectangle 9"/>
            <p:cNvSpPr/>
            <p:nvPr/>
          </p:nvSpPr>
          <p:spPr>
            <a:xfrm>
              <a:off x="2339752" y="692696"/>
              <a:ext cx="792088"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 name="Image 4" descr="https://static.thenounproject.com/png/509045-200.png">
              <a:hlinkClick r:id="rId4"/>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2444327" y="797271"/>
              <a:ext cx="582938" cy="58293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grpSp>
      <p:grpSp>
        <p:nvGrpSpPr>
          <p:cNvPr id="13" name="Groupe 12"/>
          <p:cNvGrpSpPr/>
          <p:nvPr userDrawn="1"/>
        </p:nvGrpSpPr>
        <p:grpSpPr>
          <a:xfrm>
            <a:off x="4247964" y="2967899"/>
            <a:ext cx="555442" cy="555442"/>
            <a:chOff x="2339752" y="1592796"/>
            <a:chExt cx="792088" cy="792088"/>
          </a:xfrm>
        </p:grpSpPr>
        <p:sp>
          <p:nvSpPr>
            <p:cNvPr id="14" name="Rectangle 13"/>
            <p:cNvSpPr/>
            <p:nvPr/>
          </p:nvSpPr>
          <p:spPr>
            <a:xfrm>
              <a:off x="2339752" y="1592796"/>
              <a:ext cx="792088"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5" name="Image 6" descr="https://static.thenounproject.com/png/2386251-200.png">
              <a:hlinkClick r:id="rId6"/>
            </p:cNvPr>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2435168" y="1688212"/>
              <a:ext cx="601257" cy="60125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grpSp>
        <p:nvGrpSpPr>
          <p:cNvPr id="16" name="Groupe 15"/>
          <p:cNvGrpSpPr/>
          <p:nvPr userDrawn="1"/>
        </p:nvGrpSpPr>
        <p:grpSpPr>
          <a:xfrm>
            <a:off x="4932040" y="2967899"/>
            <a:ext cx="555442" cy="555442"/>
            <a:chOff x="2339752" y="2492896"/>
            <a:chExt cx="792088" cy="792088"/>
          </a:xfrm>
        </p:grpSpPr>
        <p:sp>
          <p:nvSpPr>
            <p:cNvPr id="17" name="Rectangle 16"/>
            <p:cNvSpPr/>
            <p:nvPr/>
          </p:nvSpPr>
          <p:spPr>
            <a:xfrm>
              <a:off x="2339752" y="2492896"/>
              <a:ext cx="792088"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8" name="Image 5" descr="https://static.thenounproject.com/png/23267-200.png">
              <a:hlinkClick r:id="rId8"/>
            </p:cNvP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2447764" y="2600908"/>
              <a:ext cx="576064" cy="57606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185870800"/>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3" name="Rectangle 2"/>
          <p:cNvSpPr/>
          <p:nvPr userDrawn="1"/>
        </p:nvSpPr>
        <p:spPr>
          <a:xfrm>
            <a:off x="0" y="6453336"/>
            <a:ext cx="9144000" cy="4046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3719817"/>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1484784"/>
            <a:ext cx="8640960" cy="4896544"/>
          </a:xfrm>
        </p:spPr>
        <p:txBody>
          <a:bodyPr/>
          <a:lstStyle>
            <a:lvl1pPr>
              <a:spcBef>
                <a:spcPts val="450"/>
              </a:spcBef>
              <a:defRPr/>
            </a:lvl1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ZoneTexte 6"/>
          <p:cNvSpPr txBox="1"/>
          <p:nvPr userDrawn="1"/>
        </p:nvSpPr>
        <p:spPr>
          <a:xfrm>
            <a:off x="251521" y="6525345"/>
            <a:ext cx="3096344" cy="219291"/>
          </a:xfrm>
          <a:prstGeom prst="rect">
            <a:avLst/>
          </a:prstGeom>
          <a:noFill/>
        </p:spPr>
        <p:txBody>
          <a:bodyPr wrap="square" rtlCol="0">
            <a:spAutoFit/>
          </a:bodyPr>
          <a:lstStyle/>
          <a:p>
            <a:r>
              <a:rPr lang="fr-FR" sz="825" b="1" noProof="0">
                <a:solidFill>
                  <a:schemeClr val="tx1"/>
                </a:solidFill>
              </a:rPr>
              <a:t>I</a:t>
            </a:r>
            <a:r>
              <a:rPr lang="fr-FR" sz="825" b="1" noProof="0">
                <a:solidFill>
                  <a:srgbClr val="EE0612"/>
                </a:solidFill>
              </a:rPr>
              <a:t>4</a:t>
            </a:r>
            <a:r>
              <a:rPr lang="fr-FR" sz="825" b="1" noProof="0">
                <a:solidFill>
                  <a:schemeClr val="tx1"/>
                </a:solidFill>
              </a:rPr>
              <a:t>CE</a:t>
            </a:r>
            <a:r>
              <a:rPr lang="fr-FR" sz="825" b="1" baseline="0" noProof="0">
                <a:solidFill>
                  <a:schemeClr val="tx1"/>
                </a:solidFill>
              </a:rPr>
              <a:t> </a:t>
            </a:r>
            <a:r>
              <a:rPr lang="fr-FR" sz="825" b="0" baseline="0" noProof="0">
                <a:solidFill>
                  <a:schemeClr val="tx1"/>
                </a:solidFill>
              </a:rPr>
              <a:t>–</a:t>
            </a:r>
            <a:r>
              <a:rPr lang="fr-FR" sz="825" b="1" baseline="0" noProof="0">
                <a:solidFill>
                  <a:schemeClr val="tx1"/>
                </a:solidFill>
              </a:rPr>
              <a:t> </a:t>
            </a:r>
            <a:r>
              <a:rPr lang="fr-FR" sz="825" b="0" noProof="0">
                <a:solidFill>
                  <a:schemeClr val="tx1"/>
                </a:solidFill>
              </a:rPr>
              <a:t>Institut de l’économie pour le climat</a:t>
            </a:r>
          </a:p>
        </p:txBody>
      </p:sp>
      <p:sp>
        <p:nvSpPr>
          <p:cNvPr id="8" name="Titre 7"/>
          <p:cNvSpPr>
            <a:spLocks noGrp="1"/>
          </p:cNvSpPr>
          <p:nvPr>
            <p:ph type="title"/>
          </p:nvPr>
        </p:nvSpPr>
        <p:spPr>
          <a:xfrm>
            <a:off x="251520" y="404664"/>
            <a:ext cx="8640960" cy="720080"/>
          </a:xfrm>
          <a:noFill/>
        </p:spPr>
        <p:txBody>
          <a:bodyPr>
            <a:normAutofit/>
          </a:bodyPr>
          <a:lstStyle>
            <a:lvl1pPr algn="l">
              <a:defRPr sz="2400">
                <a:solidFill>
                  <a:srgbClr val="174195"/>
                </a:solidFill>
                <a:latin typeface="+mn-lt"/>
              </a:defRPr>
            </a:lvl1pPr>
          </a:lstStyle>
          <a:p>
            <a:r>
              <a:rPr lang="fr-FR"/>
              <a:t>Modifiez le style du titre</a:t>
            </a:r>
            <a:endParaRPr lang="en-US"/>
          </a:p>
        </p:txBody>
      </p:sp>
      <p:sp>
        <p:nvSpPr>
          <p:cNvPr id="4" name="Espace réservé du texte 3"/>
          <p:cNvSpPr>
            <a:spLocks noGrp="1"/>
          </p:cNvSpPr>
          <p:nvPr>
            <p:ph type="body" sz="quarter" idx="10" hasCustomPrompt="1"/>
          </p:nvPr>
        </p:nvSpPr>
        <p:spPr>
          <a:xfrm>
            <a:off x="251520" y="115889"/>
            <a:ext cx="8640960" cy="288925"/>
          </a:xfrm>
          <a:noFill/>
        </p:spPr>
        <p:txBody>
          <a:bodyPr>
            <a:noAutofit/>
          </a:bodyPr>
          <a:lstStyle>
            <a:lvl1pPr marL="0" indent="0">
              <a:buNone/>
              <a:defRPr sz="1050">
                <a:solidFill>
                  <a:srgbClr val="4565AF"/>
                </a:solidFill>
                <a:latin typeface="+mn-lt"/>
              </a:defRPr>
            </a:lvl1pPr>
          </a:lstStyle>
          <a:p>
            <a:pPr lvl="0"/>
            <a:r>
              <a:rPr lang="en-US"/>
              <a:t>PLAN</a:t>
            </a:r>
          </a:p>
        </p:txBody>
      </p:sp>
      <p:pic>
        <p:nvPicPr>
          <p:cNvPr id="6" name="Imag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17450" b="81302"/>
          <a:stretch/>
        </p:blipFill>
        <p:spPr>
          <a:xfrm>
            <a:off x="0" y="1234576"/>
            <a:ext cx="9144000" cy="144016"/>
          </a:xfrm>
          <a:prstGeom prst="rect">
            <a:avLst/>
          </a:prstGeom>
        </p:spPr>
      </p:pic>
    </p:spTree>
    <p:extLst>
      <p:ext uri="{BB962C8B-B14F-4D97-AF65-F5344CB8AC3E}">
        <p14:creationId xmlns:p14="http://schemas.microsoft.com/office/powerpoint/2010/main" val="944101380"/>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1_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0CE5EF-76F9-4F91-9BF6-ACA8365A20E5}"/>
              </a:ext>
            </a:extLst>
          </p:cNvPr>
          <p:cNvSpPr>
            <a:spLocks noGrp="1"/>
          </p:cNvSpPr>
          <p:nvPr>
            <p:ph type="ctrTitle"/>
          </p:nvPr>
        </p:nvSpPr>
        <p:spPr>
          <a:xfrm>
            <a:off x="1143000" y="1122363"/>
            <a:ext cx="6858000" cy="2387600"/>
          </a:xfrm>
        </p:spPr>
        <p:txBody>
          <a:bodyPr anchor="b"/>
          <a:lstStyle>
            <a:lvl1pPr algn="ctr">
              <a:defRPr sz="4499"/>
            </a:lvl1pPr>
          </a:lstStyle>
          <a:p>
            <a:r>
              <a:rPr lang="fr-FR"/>
              <a:t>Modifiez le style du titre</a:t>
            </a:r>
          </a:p>
        </p:txBody>
      </p:sp>
      <p:sp>
        <p:nvSpPr>
          <p:cNvPr id="3" name="Sous-titre 2">
            <a:extLst>
              <a:ext uri="{FF2B5EF4-FFF2-40B4-BE49-F238E27FC236}">
                <a16:creationId xmlns:a16="http://schemas.microsoft.com/office/drawing/2014/main" id="{7870382C-06A0-40E1-9C5A-844289C0AFBC}"/>
              </a:ext>
            </a:extLst>
          </p:cNvPr>
          <p:cNvSpPr>
            <a:spLocks noGrp="1"/>
          </p:cNvSpPr>
          <p:nvPr>
            <p:ph type="subTitle" idx="1"/>
          </p:nvPr>
        </p:nvSpPr>
        <p:spPr>
          <a:xfrm>
            <a:off x="1143000" y="3602038"/>
            <a:ext cx="6858000" cy="1655762"/>
          </a:xfrm>
        </p:spPr>
        <p:txBody>
          <a:bodyPr/>
          <a:lstStyle>
            <a:lvl1pPr marL="0" indent="0" algn="ctr">
              <a:buNone/>
              <a:defRPr sz="1800"/>
            </a:lvl1pPr>
            <a:lvl2pPr marL="342859" indent="0" algn="ctr">
              <a:buNone/>
              <a:defRPr sz="1500"/>
            </a:lvl2pPr>
            <a:lvl3pPr marL="685718" indent="0" algn="ctr">
              <a:buNone/>
              <a:defRPr sz="1350"/>
            </a:lvl3pPr>
            <a:lvl4pPr marL="1028576" indent="0" algn="ctr">
              <a:buNone/>
              <a:defRPr sz="1200"/>
            </a:lvl4pPr>
            <a:lvl5pPr marL="1371434" indent="0" algn="ctr">
              <a:buNone/>
              <a:defRPr sz="1200"/>
            </a:lvl5pPr>
            <a:lvl6pPr marL="1714293" indent="0" algn="ctr">
              <a:buNone/>
              <a:defRPr sz="1200"/>
            </a:lvl6pPr>
            <a:lvl7pPr marL="2057152" indent="0" algn="ctr">
              <a:buNone/>
              <a:defRPr sz="1200"/>
            </a:lvl7pPr>
            <a:lvl8pPr marL="2400011" indent="0" algn="ctr">
              <a:buNone/>
              <a:defRPr sz="1200"/>
            </a:lvl8pPr>
            <a:lvl9pPr marL="2742869" indent="0" algn="ctr">
              <a:buNone/>
              <a:defRPr sz="12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E749C199-2309-4F7B-8793-07CEC4D42F43}"/>
              </a:ext>
            </a:extLst>
          </p:cNvPr>
          <p:cNvSpPr>
            <a:spLocks noGrp="1"/>
          </p:cNvSpPr>
          <p:nvPr>
            <p:ph type="dt" sz="half" idx="10"/>
          </p:nvPr>
        </p:nvSpPr>
        <p:spPr/>
        <p:txBody>
          <a:bodyPr/>
          <a:lstStyle/>
          <a:p>
            <a:fld id="{8F991C63-E006-4139-B64C-8A63CCB22427}" type="datetimeFigureOut">
              <a:rPr lang="fr-FR" smtClean="0"/>
              <a:t>26/10/2022</a:t>
            </a:fld>
            <a:endParaRPr lang="fr-FR"/>
          </a:p>
        </p:txBody>
      </p:sp>
      <p:sp>
        <p:nvSpPr>
          <p:cNvPr id="5" name="Espace réservé du pied de page 4">
            <a:extLst>
              <a:ext uri="{FF2B5EF4-FFF2-40B4-BE49-F238E27FC236}">
                <a16:creationId xmlns:a16="http://schemas.microsoft.com/office/drawing/2014/main" id="{9B6735D5-5F39-4B36-B59E-AED20F7F4D7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9D1CD11-A943-40A1-B196-95C0546D8EA3}"/>
              </a:ext>
            </a:extLst>
          </p:cNvPr>
          <p:cNvSpPr>
            <a:spLocks noGrp="1"/>
          </p:cNvSpPr>
          <p:nvPr>
            <p:ph type="sldNum" sz="quarter" idx="12"/>
          </p:nvPr>
        </p:nvSpPr>
        <p:spPr/>
        <p:txBody>
          <a:bodyPr/>
          <a:lstStyle/>
          <a:p>
            <a:fld id="{642674A3-6CE2-4505-9B4D-A5D528547565}" type="slidenum">
              <a:rPr lang="fr-FR" smtClean="0"/>
              <a:t>‹N°›</a:t>
            </a:fld>
            <a:endParaRPr lang="fr-FR"/>
          </a:p>
        </p:txBody>
      </p:sp>
    </p:spTree>
    <p:extLst>
      <p:ext uri="{BB962C8B-B14F-4D97-AF65-F5344CB8AC3E}">
        <p14:creationId xmlns:p14="http://schemas.microsoft.com/office/powerpoint/2010/main" val="1322356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e de titre 2">
    <p:spTree>
      <p:nvGrpSpPr>
        <p:cNvPr id="1" name=""/>
        <p:cNvGrpSpPr/>
        <p:nvPr/>
      </p:nvGrpSpPr>
      <p:grpSpPr>
        <a:xfrm>
          <a:off x="0" y="0"/>
          <a:ext cx="0" cy="0"/>
          <a:chOff x="0" y="0"/>
          <a:chExt cx="0" cy="0"/>
        </a:xfrm>
      </p:grpSpPr>
      <p:pic>
        <p:nvPicPr>
          <p:cNvPr id="4" name="Imag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4851" b="35538"/>
          <a:stretch/>
        </p:blipFill>
        <p:spPr>
          <a:xfrm>
            <a:off x="0" y="0"/>
            <a:ext cx="9151758" cy="6885384"/>
          </a:xfrm>
          <a:prstGeom prst="rect">
            <a:avLst/>
          </a:prstGeom>
        </p:spPr>
      </p:pic>
      <p:sp>
        <p:nvSpPr>
          <p:cNvPr id="5" name="Rectangle 4"/>
          <p:cNvSpPr/>
          <p:nvPr userDrawn="1"/>
        </p:nvSpPr>
        <p:spPr>
          <a:xfrm>
            <a:off x="1835696" y="2469736"/>
            <a:ext cx="7316062" cy="2687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2052390" y="2576141"/>
            <a:ext cx="6984106" cy="1212900"/>
          </a:xfrm>
        </p:spPr>
        <p:txBody>
          <a:bodyPr anchor="t">
            <a:normAutofit/>
          </a:bodyPr>
          <a:lstStyle>
            <a:lvl1pPr algn="l">
              <a:defRPr sz="3200">
                <a:solidFill>
                  <a:srgbClr val="174195"/>
                </a:solidFill>
              </a:defRPr>
            </a:lvl1pPr>
          </a:lstStyle>
          <a:p>
            <a:r>
              <a:rPr lang="fr-FR"/>
              <a:t>Modifiez le style du titre</a:t>
            </a:r>
            <a:endParaRPr lang="en-US"/>
          </a:p>
        </p:txBody>
      </p:sp>
      <p:sp>
        <p:nvSpPr>
          <p:cNvPr id="3" name="Sous-titre 2"/>
          <p:cNvSpPr>
            <a:spLocks noGrp="1"/>
          </p:cNvSpPr>
          <p:nvPr>
            <p:ph type="subTitle" idx="1"/>
          </p:nvPr>
        </p:nvSpPr>
        <p:spPr>
          <a:xfrm>
            <a:off x="2052390" y="3789040"/>
            <a:ext cx="6984106" cy="504056"/>
          </a:xfrm>
        </p:spPr>
        <p:txBody>
          <a:bodyPr>
            <a:normAutofit/>
          </a:bodyPr>
          <a:lstStyle>
            <a:lvl1pPr marL="0" indent="0" algn="l">
              <a:buNone/>
              <a:defRPr sz="1800">
                <a:solidFill>
                  <a:srgbClr val="174195"/>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a:p>
        </p:txBody>
      </p:sp>
      <p:sp>
        <p:nvSpPr>
          <p:cNvPr id="14" name="Espace réservé du texte 13"/>
          <p:cNvSpPr>
            <a:spLocks noGrp="1"/>
          </p:cNvSpPr>
          <p:nvPr>
            <p:ph type="body" sz="quarter" idx="13" hasCustomPrompt="1"/>
          </p:nvPr>
        </p:nvSpPr>
        <p:spPr>
          <a:xfrm>
            <a:off x="2051720" y="4581127"/>
            <a:ext cx="6984791" cy="360041"/>
          </a:xfrm>
        </p:spPr>
        <p:txBody>
          <a:bodyPr>
            <a:noAutofit/>
          </a:bodyPr>
          <a:lstStyle>
            <a:lvl1pPr marL="0" indent="0">
              <a:buNone/>
              <a:defRPr sz="1800">
                <a:solidFill>
                  <a:srgbClr val="174195"/>
                </a:solidFill>
              </a:defRPr>
            </a:lvl1pPr>
          </a:lstStyle>
          <a:p>
            <a:pPr lvl="0"/>
            <a:r>
              <a:rPr lang="en-US"/>
              <a:t>AUTEURS &amp; LIEU</a:t>
            </a:r>
          </a:p>
        </p:txBody>
      </p:sp>
      <p:sp>
        <p:nvSpPr>
          <p:cNvPr id="17" name="Espace réservé du texte 13"/>
          <p:cNvSpPr>
            <a:spLocks noGrp="1"/>
          </p:cNvSpPr>
          <p:nvPr>
            <p:ph type="body" sz="quarter" idx="14" hasCustomPrompt="1"/>
          </p:nvPr>
        </p:nvSpPr>
        <p:spPr>
          <a:xfrm>
            <a:off x="6300192" y="6360034"/>
            <a:ext cx="1479406" cy="360041"/>
          </a:xfrm>
        </p:spPr>
        <p:txBody>
          <a:bodyPr anchor="ctr">
            <a:noAutofit/>
          </a:bodyPr>
          <a:lstStyle>
            <a:lvl1pPr marL="0" indent="0" algn="ctr">
              <a:buNone/>
              <a:defRPr sz="1400">
                <a:solidFill>
                  <a:schemeClr val="bg1"/>
                </a:solidFill>
              </a:defRPr>
            </a:lvl1pPr>
          </a:lstStyle>
          <a:p>
            <a:pPr lvl="0"/>
            <a:r>
              <a:rPr lang="en-US"/>
              <a:t>DATE</a:t>
            </a:r>
          </a:p>
        </p:txBody>
      </p:sp>
      <p:pic>
        <p:nvPicPr>
          <p:cNvPr id="23" name="Image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1521" y="205495"/>
            <a:ext cx="1296144" cy="1502846"/>
          </a:xfrm>
          <a:prstGeom prst="rect">
            <a:avLst/>
          </a:prstGeom>
        </p:spPr>
      </p:pic>
    </p:spTree>
    <p:extLst>
      <p:ext uri="{BB962C8B-B14F-4D97-AF65-F5344CB8AC3E}">
        <p14:creationId xmlns:p14="http://schemas.microsoft.com/office/powerpoint/2010/main" val="73798979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e de titre 3">
    <p:spTree>
      <p:nvGrpSpPr>
        <p:cNvPr id="1" name=""/>
        <p:cNvGrpSpPr/>
        <p:nvPr/>
      </p:nvGrpSpPr>
      <p:grpSpPr>
        <a:xfrm>
          <a:off x="0" y="0"/>
          <a:ext cx="0" cy="0"/>
          <a:chOff x="0" y="0"/>
          <a:chExt cx="0" cy="0"/>
        </a:xfrm>
      </p:grpSpPr>
      <p:pic>
        <p:nvPicPr>
          <p:cNvPr id="4" name="Imag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4851" b="35538"/>
          <a:stretch/>
        </p:blipFill>
        <p:spPr>
          <a:xfrm>
            <a:off x="0" y="0"/>
            <a:ext cx="9151758" cy="6885384"/>
          </a:xfrm>
          <a:prstGeom prst="rect">
            <a:avLst/>
          </a:prstGeom>
        </p:spPr>
      </p:pic>
      <p:sp>
        <p:nvSpPr>
          <p:cNvPr id="5" name="Rectangle 4"/>
          <p:cNvSpPr/>
          <p:nvPr userDrawn="1"/>
        </p:nvSpPr>
        <p:spPr>
          <a:xfrm>
            <a:off x="1835696" y="2469736"/>
            <a:ext cx="7316062" cy="41996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2052390" y="2576141"/>
            <a:ext cx="6984106" cy="1212900"/>
          </a:xfrm>
        </p:spPr>
        <p:txBody>
          <a:bodyPr anchor="t">
            <a:normAutofit/>
          </a:bodyPr>
          <a:lstStyle>
            <a:lvl1pPr algn="l">
              <a:defRPr sz="3200">
                <a:solidFill>
                  <a:srgbClr val="174195"/>
                </a:solidFill>
              </a:defRPr>
            </a:lvl1pPr>
          </a:lstStyle>
          <a:p>
            <a:r>
              <a:rPr lang="fr-FR"/>
              <a:t>Modifiez le style du titre</a:t>
            </a:r>
            <a:endParaRPr lang="en-US"/>
          </a:p>
        </p:txBody>
      </p:sp>
      <p:sp>
        <p:nvSpPr>
          <p:cNvPr id="3" name="Sous-titre 2"/>
          <p:cNvSpPr>
            <a:spLocks noGrp="1"/>
          </p:cNvSpPr>
          <p:nvPr>
            <p:ph type="subTitle" idx="1"/>
          </p:nvPr>
        </p:nvSpPr>
        <p:spPr>
          <a:xfrm>
            <a:off x="2052390" y="3789040"/>
            <a:ext cx="6984106" cy="504056"/>
          </a:xfrm>
        </p:spPr>
        <p:txBody>
          <a:bodyPr>
            <a:normAutofit/>
          </a:bodyPr>
          <a:lstStyle>
            <a:lvl1pPr marL="0" indent="0" algn="l">
              <a:buNone/>
              <a:defRPr sz="1800">
                <a:solidFill>
                  <a:srgbClr val="174195"/>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a:p>
        </p:txBody>
      </p:sp>
      <p:sp>
        <p:nvSpPr>
          <p:cNvPr id="14" name="Espace réservé du texte 13"/>
          <p:cNvSpPr>
            <a:spLocks noGrp="1"/>
          </p:cNvSpPr>
          <p:nvPr>
            <p:ph type="body" sz="quarter" idx="13" hasCustomPrompt="1"/>
          </p:nvPr>
        </p:nvSpPr>
        <p:spPr>
          <a:xfrm>
            <a:off x="2051720" y="4581127"/>
            <a:ext cx="6984791" cy="360041"/>
          </a:xfrm>
        </p:spPr>
        <p:txBody>
          <a:bodyPr>
            <a:noAutofit/>
          </a:bodyPr>
          <a:lstStyle>
            <a:lvl1pPr marL="0" indent="0">
              <a:buNone/>
              <a:defRPr sz="1800">
                <a:solidFill>
                  <a:srgbClr val="174195"/>
                </a:solidFill>
              </a:defRPr>
            </a:lvl1pPr>
          </a:lstStyle>
          <a:p>
            <a:pPr lvl="0"/>
            <a:r>
              <a:rPr lang="en-US"/>
              <a:t>AUTEURS &amp; LIEU</a:t>
            </a:r>
          </a:p>
        </p:txBody>
      </p:sp>
      <p:sp>
        <p:nvSpPr>
          <p:cNvPr id="17" name="Espace réservé du texte 13"/>
          <p:cNvSpPr>
            <a:spLocks noGrp="1"/>
          </p:cNvSpPr>
          <p:nvPr>
            <p:ph type="body" sz="quarter" idx="14" hasCustomPrompt="1"/>
          </p:nvPr>
        </p:nvSpPr>
        <p:spPr>
          <a:xfrm>
            <a:off x="7380312" y="205495"/>
            <a:ext cx="1479406" cy="360041"/>
          </a:xfrm>
        </p:spPr>
        <p:txBody>
          <a:bodyPr anchor="ctr">
            <a:noAutofit/>
          </a:bodyPr>
          <a:lstStyle>
            <a:lvl1pPr marL="0" indent="0" algn="ctr">
              <a:buNone/>
              <a:defRPr sz="1400">
                <a:solidFill>
                  <a:schemeClr val="bg1"/>
                </a:solidFill>
              </a:defRPr>
            </a:lvl1pPr>
          </a:lstStyle>
          <a:p>
            <a:pPr lvl="0"/>
            <a:r>
              <a:rPr lang="en-US"/>
              <a:t>DATE</a:t>
            </a:r>
          </a:p>
        </p:txBody>
      </p:sp>
      <p:pic>
        <p:nvPicPr>
          <p:cNvPr id="23" name="Image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1521" y="205495"/>
            <a:ext cx="1296144" cy="1502846"/>
          </a:xfrm>
          <a:prstGeom prst="rect">
            <a:avLst/>
          </a:prstGeom>
        </p:spPr>
      </p:pic>
    </p:spTree>
    <p:extLst>
      <p:ext uri="{BB962C8B-B14F-4D97-AF65-F5344CB8AC3E}">
        <p14:creationId xmlns:p14="http://schemas.microsoft.com/office/powerpoint/2010/main" val="9404652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1484784"/>
            <a:ext cx="8640960" cy="4896544"/>
          </a:xfrm>
        </p:spPr>
        <p:txBody>
          <a:bodyPr/>
          <a:lstStyle>
            <a:lvl1pPr>
              <a:spcBef>
                <a:spcPts val="600"/>
              </a:spcBef>
              <a:defRPr/>
            </a:lvl1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ZoneTexte 6"/>
          <p:cNvSpPr txBox="1"/>
          <p:nvPr userDrawn="1"/>
        </p:nvSpPr>
        <p:spPr>
          <a:xfrm>
            <a:off x="251520" y="6525344"/>
            <a:ext cx="3096344" cy="261610"/>
          </a:xfrm>
          <a:prstGeom prst="rect">
            <a:avLst/>
          </a:prstGeom>
          <a:noFill/>
        </p:spPr>
        <p:txBody>
          <a:bodyPr wrap="square" rtlCol="0">
            <a:spAutoFit/>
          </a:bodyPr>
          <a:lstStyle/>
          <a:p>
            <a:r>
              <a:rPr lang="fr-FR" sz="1100" b="1" noProof="0">
                <a:solidFill>
                  <a:schemeClr val="tx1"/>
                </a:solidFill>
              </a:rPr>
              <a:t>I</a:t>
            </a:r>
            <a:r>
              <a:rPr lang="fr-FR" sz="1100" b="1" noProof="0">
                <a:solidFill>
                  <a:srgbClr val="EE0612"/>
                </a:solidFill>
              </a:rPr>
              <a:t>4</a:t>
            </a:r>
            <a:r>
              <a:rPr lang="fr-FR" sz="1100" b="1" noProof="0">
                <a:solidFill>
                  <a:schemeClr val="tx1"/>
                </a:solidFill>
              </a:rPr>
              <a:t>CE</a:t>
            </a:r>
            <a:r>
              <a:rPr lang="fr-FR" sz="1100" b="1" baseline="0" noProof="0">
                <a:solidFill>
                  <a:schemeClr val="tx1"/>
                </a:solidFill>
              </a:rPr>
              <a:t> </a:t>
            </a:r>
            <a:r>
              <a:rPr lang="fr-FR" sz="1100" b="0" baseline="0" noProof="0">
                <a:solidFill>
                  <a:schemeClr val="tx1"/>
                </a:solidFill>
              </a:rPr>
              <a:t>–</a:t>
            </a:r>
            <a:r>
              <a:rPr lang="fr-FR" sz="1100" b="1" baseline="0" noProof="0">
                <a:solidFill>
                  <a:schemeClr val="tx1"/>
                </a:solidFill>
              </a:rPr>
              <a:t> </a:t>
            </a:r>
            <a:r>
              <a:rPr lang="fr-FR" sz="1100" b="0" noProof="0">
                <a:solidFill>
                  <a:schemeClr val="tx1"/>
                </a:solidFill>
              </a:rPr>
              <a:t>Institut de l’économie pour le climat</a:t>
            </a:r>
          </a:p>
        </p:txBody>
      </p:sp>
      <p:sp>
        <p:nvSpPr>
          <p:cNvPr id="8" name="Titre 7"/>
          <p:cNvSpPr>
            <a:spLocks noGrp="1"/>
          </p:cNvSpPr>
          <p:nvPr>
            <p:ph type="title"/>
          </p:nvPr>
        </p:nvSpPr>
        <p:spPr>
          <a:xfrm>
            <a:off x="251520" y="404664"/>
            <a:ext cx="8640960" cy="720080"/>
          </a:xfrm>
          <a:noFill/>
        </p:spPr>
        <p:txBody>
          <a:bodyPr>
            <a:normAutofit/>
          </a:bodyPr>
          <a:lstStyle>
            <a:lvl1pPr algn="l">
              <a:defRPr sz="3200">
                <a:solidFill>
                  <a:srgbClr val="174195"/>
                </a:solidFill>
                <a:latin typeface="+mn-lt"/>
              </a:defRPr>
            </a:lvl1pPr>
          </a:lstStyle>
          <a:p>
            <a:r>
              <a:rPr lang="fr-FR"/>
              <a:t>Modifiez le style du titre</a:t>
            </a:r>
            <a:endParaRPr lang="en-US"/>
          </a:p>
        </p:txBody>
      </p:sp>
      <p:sp>
        <p:nvSpPr>
          <p:cNvPr id="4" name="Espace réservé du texte 3"/>
          <p:cNvSpPr>
            <a:spLocks noGrp="1"/>
          </p:cNvSpPr>
          <p:nvPr>
            <p:ph type="body" sz="quarter" idx="10" hasCustomPrompt="1"/>
          </p:nvPr>
        </p:nvSpPr>
        <p:spPr>
          <a:xfrm>
            <a:off x="251520" y="115888"/>
            <a:ext cx="8640960" cy="288925"/>
          </a:xfrm>
          <a:noFill/>
        </p:spPr>
        <p:txBody>
          <a:bodyPr>
            <a:noAutofit/>
          </a:bodyPr>
          <a:lstStyle>
            <a:lvl1pPr marL="0" indent="0">
              <a:buNone/>
              <a:defRPr sz="1400">
                <a:solidFill>
                  <a:srgbClr val="4565AF"/>
                </a:solidFill>
                <a:latin typeface="+mn-lt"/>
              </a:defRPr>
            </a:lvl1pPr>
          </a:lstStyle>
          <a:p>
            <a:pPr lvl="0"/>
            <a:r>
              <a:rPr lang="en-US"/>
              <a:t>PLAN</a:t>
            </a:r>
          </a:p>
        </p:txBody>
      </p:sp>
      <p:pic>
        <p:nvPicPr>
          <p:cNvPr id="6" name="Imag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17450" b="81302"/>
          <a:stretch/>
        </p:blipFill>
        <p:spPr>
          <a:xfrm>
            <a:off x="0" y="1234576"/>
            <a:ext cx="9144000" cy="144016"/>
          </a:xfrm>
          <a:prstGeom prst="rect">
            <a:avLst/>
          </a:prstGeom>
        </p:spPr>
      </p:pic>
    </p:spTree>
    <p:extLst>
      <p:ext uri="{BB962C8B-B14F-4D97-AF65-F5344CB8AC3E}">
        <p14:creationId xmlns:p14="http://schemas.microsoft.com/office/powerpoint/2010/main" val="280892423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2 contenus">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1484784"/>
            <a:ext cx="4248472" cy="4896544"/>
          </a:xfrm>
        </p:spPr>
        <p:txBody>
          <a:bodyPr/>
          <a:lstStyle>
            <a:lvl1pPr>
              <a:spcBef>
                <a:spcPts val="600"/>
              </a:spcBef>
              <a:defRPr/>
            </a:lvl1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ZoneTexte 6"/>
          <p:cNvSpPr txBox="1"/>
          <p:nvPr userDrawn="1"/>
        </p:nvSpPr>
        <p:spPr>
          <a:xfrm>
            <a:off x="251520" y="6525344"/>
            <a:ext cx="3096344" cy="261610"/>
          </a:xfrm>
          <a:prstGeom prst="rect">
            <a:avLst/>
          </a:prstGeom>
          <a:noFill/>
        </p:spPr>
        <p:txBody>
          <a:bodyPr wrap="square" rtlCol="0">
            <a:spAutoFit/>
          </a:bodyPr>
          <a:lstStyle/>
          <a:p>
            <a:r>
              <a:rPr lang="fr-FR" sz="1100" b="1" noProof="0">
                <a:solidFill>
                  <a:schemeClr val="tx1"/>
                </a:solidFill>
              </a:rPr>
              <a:t>I</a:t>
            </a:r>
            <a:r>
              <a:rPr lang="fr-FR" sz="1100" b="1" noProof="0">
                <a:solidFill>
                  <a:srgbClr val="EE0612"/>
                </a:solidFill>
              </a:rPr>
              <a:t>4</a:t>
            </a:r>
            <a:r>
              <a:rPr lang="fr-FR" sz="1100" b="1" noProof="0">
                <a:solidFill>
                  <a:schemeClr val="tx1"/>
                </a:solidFill>
              </a:rPr>
              <a:t>CE</a:t>
            </a:r>
            <a:r>
              <a:rPr lang="fr-FR" sz="1100" b="1" baseline="0" noProof="0">
                <a:solidFill>
                  <a:schemeClr val="tx1"/>
                </a:solidFill>
              </a:rPr>
              <a:t> </a:t>
            </a:r>
            <a:r>
              <a:rPr lang="fr-FR" sz="1100" b="0" baseline="0" noProof="0">
                <a:solidFill>
                  <a:schemeClr val="tx1"/>
                </a:solidFill>
              </a:rPr>
              <a:t>–</a:t>
            </a:r>
            <a:r>
              <a:rPr lang="fr-FR" sz="1100" b="1" baseline="0" noProof="0">
                <a:solidFill>
                  <a:schemeClr val="tx1"/>
                </a:solidFill>
              </a:rPr>
              <a:t> </a:t>
            </a:r>
            <a:r>
              <a:rPr lang="fr-FR" sz="1100" b="0" noProof="0">
                <a:solidFill>
                  <a:schemeClr val="tx1"/>
                </a:solidFill>
              </a:rPr>
              <a:t>Institut de l’économie pour le climat</a:t>
            </a:r>
          </a:p>
        </p:txBody>
      </p:sp>
      <p:sp>
        <p:nvSpPr>
          <p:cNvPr id="8" name="Titre 7"/>
          <p:cNvSpPr>
            <a:spLocks noGrp="1"/>
          </p:cNvSpPr>
          <p:nvPr>
            <p:ph type="title"/>
          </p:nvPr>
        </p:nvSpPr>
        <p:spPr>
          <a:xfrm>
            <a:off x="251520" y="404664"/>
            <a:ext cx="8640960" cy="720080"/>
          </a:xfrm>
          <a:noFill/>
        </p:spPr>
        <p:txBody>
          <a:bodyPr>
            <a:normAutofit/>
          </a:bodyPr>
          <a:lstStyle>
            <a:lvl1pPr algn="l">
              <a:defRPr sz="3200">
                <a:solidFill>
                  <a:srgbClr val="174195"/>
                </a:solidFill>
                <a:latin typeface="+mn-lt"/>
              </a:defRPr>
            </a:lvl1pPr>
          </a:lstStyle>
          <a:p>
            <a:r>
              <a:rPr lang="fr-FR"/>
              <a:t>Modifiez le style du titre</a:t>
            </a:r>
            <a:endParaRPr lang="en-US"/>
          </a:p>
        </p:txBody>
      </p:sp>
      <p:sp>
        <p:nvSpPr>
          <p:cNvPr id="4" name="Espace réservé du texte 3"/>
          <p:cNvSpPr>
            <a:spLocks noGrp="1"/>
          </p:cNvSpPr>
          <p:nvPr>
            <p:ph type="body" sz="quarter" idx="10" hasCustomPrompt="1"/>
          </p:nvPr>
        </p:nvSpPr>
        <p:spPr>
          <a:xfrm>
            <a:off x="251520" y="115888"/>
            <a:ext cx="8640960" cy="288925"/>
          </a:xfrm>
          <a:noFill/>
        </p:spPr>
        <p:txBody>
          <a:bodyPr>
            <a:noAutofit/>
          </a:bodyPr>
          <a:lstStyle>
            <a:lvl1pPr marL="0" indent="0">
              <a:buNone/>
              <a:defRPr sz="1400">
                <a:solidFill>
                  <a:srgbClr val="4565AF"/>
                </a:solidFill>
                <a:latin typeface="+mn-lt"/>
              </a:defRPr>
            </a:lvl1pPr>
          </a:lstStyle>
          <a:p>
            <a:pPr lvl="0"/>
            <a:r>
              <a:rPr lang="en-US"/>
              <a:t>PLAN</a:t>
            </a:r>
          </a:p>
        </p:txBody>
      </p:sp>
      <p:pic>
        <p:nvPicPr>
          <p:cNvPr id="6" name="Imag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17450" b="81302"/>
          <a:stretch/>
        </p:blipFill>
        <p:spPr>
          <a:xfrm>
            <a:off x="0" y="1234576"/>
            <a:ext cx="9144000" cy="144016"/>
          </a:xfrm>
          <a:prstGeom prst="rect">
            <a:avLst/>
          </a:prstGeom>
        </p:spPr>
      </p:pic>
      <p:sp>
        <p:nvSpPr>
          <p:cNvPr id="9" name="Espace réservé du contenu 2"/>
          <p:cNvSpPr>
            <a:spLocks noGrp="1"/>
          </p:cNvSpPr>
          <p:nvPr>
            <p:ph idx="11"/>
          </p:nvPr>
        </p:nvSpPr>
        <p:spPr>
          <a:xfrm>
            <a:off x="4644008" y="1484784"/>
            <a:ext cx="4248472" cy="4896544"/>
          </a:xfrm>
        </p:spPr>
        <p:txBody>
          <a:bodyPr/>
          <a:lstStyle>
            <a:lvl1pPr>
              <a:spcBef>
                <a:spcPts val="600"/>
              </a:spcBef>
              <a:defRPr/>
            </a:lvl1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Tree>
    <p:extLst>
      <p:ext uri="{BB962C8B-B14F-4D97-AF65-F5344CB8AC3E}">
        <p14:creationId xmlns:p14="http://schemas.microsoft.com/office/powerpoint/2010/main" val="3400679416"/>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9" name="Titre 7"/>
          <p:cNvSpPr>
            <a:spLocks noGrp="1"/>
          </p:cNvSpPr>
          <p:nvPr>
            <p:ph type="title"/>
          </p:nvPr>
        </p:nvSpPr>
        <p:spPr>
          <a:xfrm>
            <a:off x="251520" y="404664"/>
            <a:ext cx="8640960" cy="720080"/>
          </a:xfrm>
          <a:noFill/>
        </p:spPr>
        <p:txBody>
          <a:bodyPr vert="horz" lIns="91440" tIns="45720" rIns="91440" bIns="45720" rtlCol="0" anchor="ctr">
            <a:normAutofit/>
          </a:bodyPr>
          <a:lstStyle>
            <a:lvl1pPr>
              <a:defRPr lang="en-US" sz="3200" dirty="0">
                <a:solidFill>
                  <a:srgbClr val="174195"/>
                </a:solidFill>
                <a:latin typeface="+mn-lt"/>
              </a:defRPr>
            </a:lvl1pPr>
          </a:lstStyle>
          <a:p>
            <a:pPr lvl="0" algn="l"/>
            <a:r>
              <a:rPr lang="fr-FR"/>
              <a:t>Modifiez le style du titre</a:t>
            </a:r>
            <a:endParaRPr lang="en-US"/>
          </a:p>
        </p:txBody>
      </p:sp>
      <p:sp>
        <p:nvSpPr>
          <p:cNvPr id="11" name="Espace réservé du texte 3"/>
          <p:cNvSpPr>
            <a:spLocks noGrp="1"/>
          </p:cNvSpPr>
          <p:nvPr>
            <p:ph type="body" sz="quarter" idx="10" hasCustomPrompt="1"/>
          </p:nvPr>
        </p:nvSpPr>
        <p:spPr>
          <a:xfrm>
            <a:off x="251520" y="115888"/>
            <a:ext cx="8640959" cy="288925"/>
          </a:xfrm>
          <a:noFill/>
        </p:spPr>
        <p:txBody>
          <a:bodyPr vert="horz" lIns="91440" tIns="45720" rIns="91440" bIns="45720" rtlCol="0">
            <a:noAutofit/>
          </a:bodyPr>
          <a:lstStyle>
            <a:lvl1pPr>
              <a:defRPr lang="en-US" sz="1400" dirty="0">
                <a:solidFill>
                  <a:srgbClr val="4565AF"/>
                </a:solidFill>
              </a:defRPr>
            </a:lvl1pPr>
          </a:lstStyle>
          <a:p>
            <a:pPr marL="0" lvl="0" indent="0">
              <a:buNone/>
            </a:pPr>
            <a:r>
              <a:rPr lang="en-US"/>
              <a:t>PLAN</a:t>
            </a:r>
          </a:p>
        </p:txBody>
      </p:sp>
      <p:pic>
        <p:nvPicPr>
          <p:cNvPr id="8" name="Image 7"/>
          <p:cNvPicPr>
            <a:picLocks noChangeAspect="1"/>
          </p:cNvPicPr>
          <p:nvPr userDrawn="1"/>
        </p:nvPicPr>
        <p:blipFill rotWithShape="1">
          <a:blip r:embed="rId2" cstate="print">
            <a:extLst>
              <a:ext uri="{28A0092B-C50C-407E-A947-70E740481C1C}">
                <a14:useLocalDpi xmlns:a14="http://schemas.microsoft.com/office/drawing/2010/main" val="0"/>
              </a:ext>
            </a:extLst>
          </a:blip>
          <a:srcRect t="17450" b="81302"/>
          <a:stretch/>
        </p:blipFill>
        <p:spPr>
          <a:xfrm>
            <a:off x="0" y="1234576"/>
            <a:ext cx="9144000" cy="144016"/>
          </a:xfrm>
          <a:prstGeom prst="rect">
            <a:avLst/>
          </a:prstGeom>
        </p:spPr>
      </p:pic>
      <p:sp>
        <p:nvSpPr>
          <p:cNvPr id="13" name="ZoneTexte 12"/>
          <p:cNvSpPr txBox="1"/>
          <p:nvPr userDrawn="1"/>
        </p:nvSpPr>
        <p:spPr>
          <a:xfrm>
            <a:off x="251520" y="6525344"/>
            <a:ext cx="3096344" cy="261610"/>
          </a:xfrm>
          <a:prstGeom prst="rect">
            <a:avLst/>
          </a:prstGeom>
          <a:noFill/>
        </p:spPr>
        <p:txBody>
          <a:bodyPr wrap="square" rtlCol="0">
            <a:spAutoFit/>
          </a:bodyPr>
          <a:lstStyle/>
          <a:p>
            <a:r>
              <a:rPr lang="fr-FR" sz="1100" b="1" noProof="0">
                <a:solidFill>
                  <a:schemeClr val="tx1"/>
                </a:solidFill>
              </a:rPr>
              <a:t>I</a:t>
            </a:r>
            <a:r>
              <a:rPr lang="fr-FR" sz="1100" b="1" noProof="0">
                <a:solidFill>
                  <a:srgbClr val="EE0612"/>
                </a:solidFill>
              </a:rPr>
              <a:t>4</a:t>
            </a:r>
            <a:r>
              <a:rPr lang="fr-FR" sz="1100" b="1" noProof="0">
                <a:solidFill>
                  <a:schemeClr val="tx1"/>
                </a:solidFill>
              </a:rPr>
              <a:t>CE</a:t>
            </a:r>
            <a:r>
              <a:rPr lang="fr-FR" sz="1100" b="1" baseline="0" noProof="0">
                <a:solidFill>
                  <a:schemeClr val="tx1"/>
                </a:solidFill>
              </a:rPr>
              <a:t> </a:t>
            </a:r>
            <a:r>
              <a:rPr lang="fr-FR" sz="1100" b="0" baseline="0" noProof="0">
                <a:solidFill>
                  <a:schemeClr val="tx1"/>
                </a:solidFill>
              </a:rPr>
              <a:t>–</a:t>
            </a:r>
            <a:r>
              <a:rPr lang="fr-FR" sz="1100" b="1" baseline="0" noProof="0">
                <a:solidFill>
                  <a:schemeClr val="tx1"/>
                </a:solidFill>
              </a:rPr>
              <a:t> </a:t>
            </a:r>
            <a:r>
              <a:rPr lang="fr-FR" sz="1100" b="0" noProof="0">
                <a:solidFill>
                  <a:schemeClr val="tx1"/>
                </a:solidFill>
              </a:rPr>
              <a:t>Institut de l’économie pour le climat</a:t>
            </a:r>
          </a:p>
        </p:txBody>
      </p:sp>
    </p:spTree>
    <p:extLst>
      <p:ext uri="{BB962C8B-B14F-4D97-AF65-F5344CB8AC3E}">
        <p14:creationId xmlns:p14="http://schemas.microsoft.com/office/powerpoint/2010/main" val="3248254131"/>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 central">
    <p:spTree>
      <p:nvGrpSpPr>
        <p:cNvPr id="1" name=""/>
        <p:cNvGrpSpPr/>
        <p:nvPr/>
      </p:nvGrpSpPr>
      <p:grpSpPr>
        <a:xfrm>
          <a:off x="0" y="0"/>
          <a:ext cx="0" cy="0"/>
          <a:chOff x="0" y="0"/>
          <a:chExt cx="0" cy="0"/>
        </a:xfrm>
      </p:grpSpPr>
      <p:sp>
        <p:nvSpPr>
          <p:cNvPr id="2" name="Titre 1"/>
          <p:cNvSpPr>
            <a:spLocks noGrp="1"/>
          </p:cNvSpPr>
          <p:nvPr>
            <p:ph type="title"/>
          </p:nvPr>
        </p:nvSpPr>
        <p:spPr>
          <a:noFill/>
        </p:spPr>
        <p:txBody>
          <a:bodyPr vert="horz" lIns="91440" tIns="45720" rIns="91440" bIns="45720" rtlCol="0" anchor="ctr">
            <a:normAutofit/>
          </a:bodyPr>
          <a:lstStyle>
            <a:lvl1pPr algn="ctr">
              <a:defRPr lang="en-US" sz="3200">
                <a:solidFill>
                  <a:srgbClr val="174195"/>
                </a:solidFill>
                <a:latin typeface="+mn-lt"/>
              </a:defRPr>
            </a:lvl1pPr>
          </a:lstStyle>
          <a:p>
            <a:pPr lvl="0" algn="l"/>
            <a:r>
              <a:rPr lang="fr-FR"/>
              <a:t>Modifiez le style du titre</a:t>
            </a:r>
            <a:endParaRPr lang="en-US"/>
          </a:p>
        </p:txBody>
      </p:sp>
      <p:sp>
        <p:nvSpPr>
          <p:cNvPr id="4" name="ZoneTexte 3"/>
          <p:cNvSpPr txBox="1"/>
          <p:nvPr userDrawn="1"/>
        </p:nvSpPr>
        <p:spPr>
          <a:xfrm>
            <a:off x="251520" y="6525344"/>
            <a:ext cx="3096344" cy="261610"/>
          </a:xfrm>
          <a:prstGeom prst="rect">
            <a:avLst/>
          </a:prstGeom>
          <a:noFill/>
        </p:spPr>
        <p:txBody>
          <a:bodyPr wrap="square" rtlCol="0">
            <a:spAutoFit/>
          </a:bodyPr>
          <a:lstStyle/>
          <a:p>
            <a:r>
              <a:rPr lang="fr-FR" sz="1100" b="1" noProof="0">
                <a:solidFill>
                  <a:schemeClr val="tx1"/>
                </a:solidFill>
              </a:rPr>
              <a:t>I</a:t>
            </a:r>
            <a:r>
              <a:rPr lang="fr-FR" sz="1100" b="1" noProof="0">
                <a:solidFill>
                  <a:srgbClr val="EE0612"/>
                </a:solidFill>
              </a:rPr>
              <a:t>4</a:t>
            </a:r>
            <a:r>
              <a:rPr lang="fr-FR" sz="1100" b="1" noProof="0">
                <a:solidFill>
                  <a:schemeClr val="tx1"/>
                </a:solidFill>
              </a:rPr>
              <a:t>CE</a:t>
            </a:r>
            <a:r>
              <a:rPr lang="fr-FR" sz="1100" b="1" baseline="0" noProof="0">
                <a:solidFill>
                  <a:schemeClr val="tx1"/>
                </a:solidFill>
              </a:rPr>
              <a:t> </a:t>
            </a:r>
            <a:r>
              <a:rPr lang="fr-FR" sz="1100" b="0" baseline="0" noProof="0">
                <a:solidFill>
                  <a:schemeClr val="tx1"/>
                </a:solidFill>
              </a:rPr>
              <a:t>–</a:t>
            </a:r>
            <a:r>
              <a:rPr lang="fr-FR" sz="1100" b="1" baseline="0" noProof="0">
                <a:solidFill>
                  <a:schemeClr val="tx1"/>
                </a:solidFill>
              </a:rPr>
              <a:t> </a:t>
            </a:r>
            <a:r>
              <a:rPr lang="fr-FR" sz="1100" b="0" noProof="0">
                <a:solidFill>
                  <a:schemeClr val="tx1"/>
                </a:solidFill>
              </a:rPr>
              <a:t>Institut de l’économie pour le climat</a:t>
            </a:r>
          </a:p>
        </p:txBody>
      </p:sp>
    </p:spTree>
    <p:extLst>
      <p:ext uri="{BB962C8B-B14F-4D97-AF65-F5344CB8AC3E}">
        <p14:creationId xmlns:p14="http://schemas.microsoft.com/office/powerpoint/2010/main" val="115054689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tertitre 1">
    <p:spTree>
      <p:nvGrpSpPr>
        <p:cNvPr id="1" name=""/>
        <p:cNvGrpSpPr/>
        <p:nvPr/>
      </p:nvGrpSpPr>
      <p:grpSpPr>
        <a:xfrm>
          <a:off x="0" y="0"/>
          <a:ext cx="0" cy="0"/>
          <a:chOff x="0" y="0"/>
          <a:chExt cx="0" cy="0"/>
        </a:xfrm>
      </p:grpSpPr>
      <p:sp>
        <p:nvSpPr>
          <p:cNvPr id="2" name="Titre 1"/>
          <p:cNvSpPr>
            <a:spLocks noGrp="1"/>
          </p:cNvSpPr>
          <p:nvPr>
            <p:ph type="title"/>
          </p:nvPr>
        </p:nvSpPr>
        <p:spPr>
          <a:xfrm>
            <a:off x="395536" y="2790056"/>
            <a:ext cx="8352928" cy="1143000"/>
          </a:xfrm>
        </p:spPr>
        <p:txBody>
          <a:bodyPr/>
          <a:lstStyle>
            <a:lvl1pPr algn="l">
              <a:defRPr/>
            </a:lvl1pPr>
          </a:lstStyle>
          <a:p>
            <a:r>
              <a:rPr lang="fr-FR"/>
              <a:t>Modifiez le style du titre</a:t>
            </a:r>
            <a:endParaRPr lang="en-US"/>
          </a:p>
        </p:txBody>
      </p:sp>
      <p:sp>
        <p:nvSpPr>
          <p:cNvPr id="6" name="Triangle rectangle 5"/>
          <p:cNvSpPr/>
          <p:nvPr userDrawn="1"/>
        </p:nvSpPr>
        <p:spPr>
          <a:xfrm rot="5400000">
            <a:off x="28528" y="-31441"/>
            <a:ext cx="2708919" cy="2771801"/>
          </a:xfrm>
          <a:prstGeom prst="rtTriangle">
            <a:avLst/>
          </a:prstGeom>
          <a:solidFill>
            <a:srgbClr val="009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Triangle rectangle 6"/>
          <p:cNvSpPr/>
          <p:nvPr userDrawn="1"/>
        </p:nvSpPr>
        <p:spPr>
          <a:xfrm rot="16200000">
            <a:off x="6173561" y="3897505"/>
            <a:ext cx="2953054" cy="2987824"/>
          </a:xfrm>
          <a:prstGeom prst="rtTriangle">
            <a:avLst/>
          </a:prstGeom>
          <a:solidFill>
            <a:srgbClr val="4444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p:cNvSpPr txBox="1"/>
          <p:nvPr userDrawn="1"/>
        </p:nvSpPr>
        <p:spPr>
          <a:xfrm>
            <a:off x="251520" y="6525344"/>
            <a:ext cx="3096344" cy="261610"/>
          </a:xfrm>
          <a:prstGeom prst="rect">
            <a:avLst/>
          </a:prstGeom>
          <a:noFill/>
        </p:spPr>
        <p:txBody>
          <a:bodyPr wrap="square" rtlCol="0">
            <a:spAutoFit/>
          </a:bodyPr>
          <a:lstStyle/>
          <a:p>
            <a:r>
              <a:rPr lang="fr-FR" sz="1100" b="1" noProof="0">
                <a:solidFill>
                  <a:schemeClr val="tx1"/>
                </a:solidFill>
              </a:rPr>
              <a:t>I</a:t>
            </a:r>
            <a:r>
              <a:rPr lang="fr-FR" sz="1100" b="1" noProof="0">
                <a:solidFill>
                  <a:srgbClr val="EE0612"/>
                </a:solidFill>
              </a:rPr>
              <a:t>4</a:t>
            </a:r>
            <a:r>
              <a:rPr lang="fr-FR" sz="1100" b="1" noProof="0">
                <a:solidFill>
                  <a:schemeClr val="tx1"/>
                </a:solidFill>
              </a:rPr>
              <a:t>CE</a:t>
            </a:r>
            <a:r>
              <a:rPr lang="fr-FR" sz="1100" b="1" baseline="0" noProof="0">
                <a:solidFill>
                  <a:schemeClr val="tx1"/>
                </a:solidFill>
              </a:rPr>
              <a:t> </a:t>
            </a:r>
            <a:r>
              <a:rPr lang="fr-FR" sz="1100" b="0" baseline="0" noProof="0">
                <a:solidFill>
                  <a:schemeClr val="tx1"/>
                </a:solidFill>
              </a:rPr>
              <a:t>–</a:t>
            </a:r>
            <a:r>
              <a:rPr lang="fr-FR" sz="1100" b="1" baseline="0" noProof="0">
                <a:solidFill>
                  <a:schemeClr val="tx1"/>
                </a:solidFill>
              </a:rPr>
              <a:t> </a:t>
            </a:r>
            <a:r>
              <a:rPr lang="fr-FR" sz="1100" b="0" noProof="0">
                <a:solidFill>
                  <a:schemeClr val="tx1"/>
                </a:solidFill>
              </a:rPr>
              <a:t>Institut de l’économie pour le climat</a:t>
            </a:r>
          </a:p>
        </p:txBody>
      </p:sp>
    </p:spTree>
    <p:extLst>
      <p:ext uri="{BB962C8B-B14F-4D97-AF65-F5344CB8AC3E}">
        <p14:creationId xmlns:p14="http://schemas.microsoft.com/office/powerpoint/2010/main" val="1545347371"/>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tertitre 2">
    <p:spTree>
      <p:nvGrpSpPr>
        <p:cNvPr id="1" name=""/>
        <p:cNvGrpSpPr/>
        <p:nvPr/>
      </p:nvGrpSpPr>
      <p:grpSpPr>
        <a:xfrm>
          <a:off x="0" y="0"/>
          <a:ext cx="0" cy="0"/>
          <a:chOff x="0" y="0"/>
          <a:chExt cx="0" cy="0"/>
        </a:xfrm>
      </p:grpSpPr>
      <p:pic>
        <p:nvPicPr>
          <p:cNvPr id="6" name="Imag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4585" b="36376"/>
          <a:stretch/>
        </p:blipFill>
        <p:spPr>
          <a:xfrm>
            <a:off x="-14392" y="0"/>
            <a:ext cx="9158391" cy="6858000"/>
          </a:xfrm>
          <a:prstGeom prst="rect">
            <a:avLst/>
          </a:prstGeom>
        </p:spPr>
      </p:pic>
      <p:sp>
        <p:nvSpPr>
          <p:cNvPr id="2" name="Titre 1"/>
          <p:cNvSpPr>
            <a:spLocks noGrp="1"/>
          </p:cNvSpPr>
          <p:nvPr>
            <p:ph type="title"/>
          </p:nvPr>
        </p:nvSpPr>
        <p:spPr>
          <a:xfrm>
            <a:off x="1043608" y="2492896"/>
            <a:ext cx="8100392" cy="1800200"/>
          </a:xfrm>
          <a:solidFill>
            <a:schemeClr val="bg1"/>
          </a:solidFill>
        </p:spPr>
        <p:txBody>
          <a:bodyPr/>
          <a:lstStyle>
            <a:lvl1pPr algn="l">
              <a:defRPr>
                <a:latin typeface="+mn-lt"/>
              </a:defRPr>
            </a:lvl1pPr>
          </a:lstStyle>
          <a:p>
            <a:r>
              <a:rPr lang="fr-FR"/>
              <a:t>Modifiez le style du titre</a:t>
            </a:r>
            <a:endParaRPr lang="en-US"/>
          </a:p>
        </p:txBody>
      </p:sp>
      <p:sp>
        <p:nvSpPr>
          <p:cNvPr id="7" name="ZoneTexte 6"/>
          <p:cNvSpPr txBox="1"/>
          <p:nvPr userDrawn="1"/>
        </p:nvSpPr>
        <p:spPr>
          <a:xfrm>
            <a:off x="683568" y="6525344"/>
            <a:ext cx="3096344" cy="261610"/>
          </a:xfrm>
          <a:prstGeom prst="rect">
            <a:avLst/>
          </a:prstGeom>
          <a:noFill/>
        </p:spPr>
        <p:txBody>
          <a:bodyPr wrap="square" rtlCol="0">
            <a:spAutoFit/>
          </a:bodyPr>
          <a:lstStyle/>
          <a:p>
            <a:r>
              <a:rPr lang="fr-FR" sz="1100" b="1" noProof="0">
                <a:solidFill>
                  <a:schemeClr val="bg1"/>
                </a:solidFill>
              </a:rPr>
              <a:t>I4CE</a:t>
            </a:r>
            <a:r>
              <a:rPr lang="fr-FR" sz="1100" b="1" baseline="0" noProof="0">
                <a:solidFill>
                  <a:schemeClr val="bg1"/>
                </a:solidFill>
              </a:rPr>
              <a:t> </a:t>
            </a:r>
            <a:r>
              <a:rPr lang="fr-FR" sz="1100" b="0" baseline="0" noProof="0">
                <a:solidFill>
                  <a:schemeClr val="bg1"/>
                </a:solidFill>
              </a:rPr>
              <a:t>–</a:t>
            </a:r>
            <a:r>
              <a:rPr lang="fr-FR" sz="1100" b="1" baseline="0" noProof="0">
                <a:solidFill>
                  <a:schemeClr val="bg1"/>
                </a:solidFill>
              </a:rPr>
              <a:t> </a:t>
            </a:r>
            <a:r>
              <a:rPr lang="fr-FR" sz="1100" b="0" noProof="0">
                <a:solidFill>
                  <a:schemeClr val="bg1"/>
                </a:solidFill>
              </a:rPr>
              <a:t>Institut de l’économie pour le climat</a:t>
            </a:r>
          </a:p>
        </p:txBody>
      </p:sp>
    </p:spTree>
    <p:extLst>
      <p:ext uri="{BB962C8B-B14F-4D97-AF65-F5344CB8AC3E}">
        <p14:creationId xmlns:p14="http://schemas.microsoft.com/office/powerpoint/2010/main" val="42919425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endParaRPr lang="en-US"/>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9" name="ZoneTexte 8"/>
          <p:cNvSpPr txBox="1"/>
          <p:nvPr userDrawn="1"/>
        </p:nvSpPr>
        <p:spPr>
          <a:xfrm>
            <a:off x="8028384" y="6525344"/>
            <a:ext cx="714879" cy="261610"/>
          </a:xfrm>
          <a:prstGeom prst="rect">
            <a:avLst/>
          </a:prstGeom>
          <a:noFill/>
        </p:spPr>
        <p:txBody>
          <a:bodyPr wrap="square" rtlCol="0" anchor="ctr">
            <a:spAutoFit/>
          </a:bodyPr>
          <a:lstStyle/>
          <a:p>
            <a:pPr algn="r"/>
            <a:fld id="{4CD7E3A1-C030-45DE-94E5-3A8730541A5B}" type="slidenum">
              <a:rPr lang="en-US" sz="1100" smtClean="0">
                <a:solidFill>
                  <a:schemeClr val="tx1"/>
                </a:solidFill>
              </a:rPr>
              <a:t>‹N°›</a:t>
            </a:fld>
            <a:endParaRPr lang="en-US" sz="1100">
              <a:solidFill>
                <a:schemeClr val="tx1"/>
              </a:solidFill>
            </a:endParaRPr>
          </a:p>
        </p:txBody>
      </p:sp>
    </p:spTree>
    <p:extLst>
      <p:ext uri="{BB962C8B-B14F-4D97-AF65-F5344CB8AC3E}">
        <p14:creationId xmlns:p14="http://schemas.microsoft.com/office/powerpoint/2010/main" val="4093714634"/>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4" r:id="rId3"/>
    <p:sldLayoutId id="2147483650" r:id="rId4"/>
    <p:sldLayoutId id="2147483665" r:id="rId5"/>
    <p:sldLayoutId id="2147483654" r:id="rId6"/>
    <p:sldLayoutId id="2147483655" r:id="rId7"/>
    <p:sldLayoutId id="2147483658" r:id="rId8"/>
    <p:sldLayoutId id="2147483661" r:id="rId9"/>
    <p:sldLayoutId id="2147483663" r:id="rId10"/>
    <p:sldLayoutId id="2147483662" r:id="rId11"/>
    <p:sldLayoutId id="2147483656" r:id="rId12"/>
    <p:sldLayoutId id="2147483657" r:id="rId13"/>
    <p:sldLayoutId id="2147483666" r:id="rId14"/>
    <p:sldLayoutId id="2147483667" r:id="rId15"/>
  </p:sldLayoutIdLst>
  <p:transition>
    <p:fade/>
  </p:transition>
  <p:txStyles>
    <p:titleStyle>
      <a:lvl1pPr algn="ctr" defTabSz="9144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18" Type="http://schemas.openxmlformats.org/officeDocument/2006/relationships/image" Target="../media/image41.png"/><Relationship Id="rId3" Type="http://schemas.openxmlformats.org/officeDocument/2006/relationships/image" Target="../media/image26.png"/><Relationship Id="rId21" Type="http://schemas.openxmlformats.org/officeDocument/2006/relationships/image" Target="../media/image44.png"/><Relationship Id="rId7" Type="http://schemas.openxmlformats.org/officeDocument/2006/relationships/image" Target="../media/image30.jpeg"/><Relationship Id="rId12" Type="http://schemas.openxmlformats.org/officeDocument/2006/relationships/image" Target="../media/image35.jpeg"/><Relationship Id="rId17" Type="http://schemas.openxmlformats.org/officeDocument/2006/relationships/image" Target="../media/image40.png"/><Relationship Id="rId2" Type="http://schemas.openxmlformats.org/officeDocument/2006/relationships/notesSlide" Target="../notesSlides/notesSlide4.xml"/><Relationship Id="rId16" Type="http://schemas.openxmlformats.org/officeDocument/2006/relationships/image" Target="../media/image39.png"/><Relationship Id="rId20" Type="http://schemas.openxmlformats.org/officeDocument/2006/relationships/image" Target="../media/image43.png"/><Relationship Id="rId1" Type="http://schemas.openxmlformats.org/officeDocument/2006/relationships/slideLayout" Target="../slideLayouts/slideLayout4.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jpeg"/><Relationship Id="rId15" Type="http://schemas.openxmlformats.org/officeDocument/2006/relationships/image" Target="../media/image38.png"/><Relationship Id="rId23" Type="http://schemas.openxmlformats.org/officeDocument/2006/relationships/image" Target="../media/image46.png"/><Relationship Id="rId10" Type="http://schemas.openxmlformats.org/officeDocument/2006/relationships/image" Target="../media/image33.png"/><Relationship Id="rId19" Type="http://schemas.openxmlformats.org/officeDocument/2006/relationships/image" Target="../media/image42.png"/><Relationship Id="rId4" Type="http://schemas.openxmlformats.org/officeDocument/2006/relationships/image" Target="../media/image27.png"/><Relationship Id="rId9" Type="http://schemas.openxmlformats.org/officeDocument/2006/relationships/image" Target="../media/image32.gif"/><Relationship Id="rId14" Type="http://schemas.openxmlformats.org/officeDocument/2006/relationships/image" Target="../media/image37.png"/><Relationship Id="rId22" Type="http://schemas.openxmlformats.org/officeDocument/2006/relationships/image" Target="../media/image4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48.svg"/><Relationship Id="rId2" Type="http://schemas.openxmlformats.org/officeDocument/2006/relationships/image" Target="../media/image47.png"/><Relationship Id="rId1" Type="http://schemas.openxmlformats.org/officeDocument/2006/relationships/slideLayout" Target="../slideLayouts/slideLayout14.xml"/><Relationship Id="rId5" Type="http://schemas.openxmlformats.org/officeDocument/2006/relationships/image" Target="../media/image50.svg"/><Relationship Id="rId4" Type="http://schemas.openxmlformats.org/officeDocument/2006/relationships/image" Target="../media/image49.png"/></Relationships>
</file>

<file path=ppt/slides/_rels/slide1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hyperlink" Target="https://www.i4ce.org/publication/collectivites-investissements-ingenierie-neutralite-carbone-climat" TargetMode="External"/><Relationship Id="rId1" Type="http://schemas.openxmlformats.org/officeDocument/2006/relationships/slideLayout" Target="../slideLayouts/slideLayout4.xml"/><Relationship Id="rId5" Type="http://schemas.openxmlformats.org/officeDocument/2006/relationships/image" Target="../media/image56.svg"/><Relationship Id="rId4" Type="http://schemas.openxmlformats.org/officeDocument/2006/relationships/image" Target="../media/image5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1.xml.rels><?xml version="1.0" encoding="UTF-8" standalone="yes"?>
<Relationships xmlns="http://schemas.openxmlformats.org/package/2006/relationships"><Relationship Id="rId2" Type="http://schemas.openxmlformats.org/officeDocument/2006/relationships/hyperlink" Target="mailto:aurore.colin@i4ce.org" TargetMode="Externa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64.png"/><Relationship Id="rId7" Type="http://schemas.openxmlformats.org/officeDocument/2006/relationships/image" Target="../media/image68.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8" Type="http://schemas.openxmlformats.org/officeDocument/2006/relationships/image" Target="../media/image71.png"/><Relationship Id="rId13" Type="http://schemas.openxmlformats.org/officeDocument/2006/relationships/image" Target="../media/image74.png"/><Relationship Id="rId3" Type="http://schemas.openxmlformats.org/officeDocument/2006/relationships/hyperlink" Target="https://www.i4ce.org/download/evaluation-climat-des-budgets-collectivites-territoriales/" TargetMode="External"/><Relationship Id="rId7" Type="http://schemas.openxmlformats.org/officeDocument/2006/relationships/hyperlink" Target="https://www.i4ce.org/download/evaluation-climat-des-budgets-des-collectivites-territoriales-volet-attenuation/" TargetMode="External"/><Relationship Id="rId12" Type="http://schemas.openxmlformats.org/officeDocument/2006/relationships/hyperlink" Target="https://www.i4ce.org/projet/evaluation-climat-des-budgets-des-collectivites-territoriales/"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70.png"/><Relationship Id="rId11" Type="http://schemas.openxmlformats.org/officeDocument/2006/relationships/image" Target="../media/image73.png"/><Relationship Id="rId5" Type="http://schemas.openxmlformats.org/officeDocument/2006/relationships/hyperlink" Target="https://www.i4ce.org/download/evaluation-climat-des-budgets-des-collectivites-territoriales-guide-methodologique/" TargetMode="External"/><Relationship Id="rId15" Type="http://schemas.microsoft.com/office/2007/relationships/hdphoto" Target="../media/hdphoto1.wdp"/><Relationship Id="rId10" Type="http://schemas.openxmlformats.org/officeDocument/2006/relationships/image" Target="../media/image72.png"/><Relationship Id="rId4" Type="http://schemas.openxmlformats.org/officeDocument/2006/relationships/image" Target="../media/image69.png"/><Relationship Id="rId9" Type="http://schemas.openxmlformats.org/officeDocument/2006/relationships/hyperlink" Target="https://www.i4ce.org/download/evaluation-climat-des-budgets-des-collectivites-territoriales-volet-adaptation/" TargetMode="External"/><Relationship Id="rId14" Type="http://schemas.openxmlformats.org/officeDocument/2006/relationships/image" Target="../media/image7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sv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9.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 Id="rId14" Type="http://schemas.openxmlformats.org/officeDocument/2006/relationships/image" Target="../media/image21.sv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052390" y="2576141"/>
            <a:ext cx="6984106" cy="1212899"/>
          </a:xfrm>
          <a:noFill/>
        </p:spPr>
        <p:txBody>
          <a:bodyPr>
            <a:noAutofit/>
          </a:bodyPr>
          <a:lstStyle/>
          <a:p>
            <a:r>
              <a:rPr lang="fr-FR" sz="4000" dirty="0"/>
              <a:t>Atelier TEPOS : </a:t>
            </a:r>
            <a:br>
              <a:rPr lang="fr-FR" sz="4000" dirty="0"/>
            </a:br>
            <a:r>
              <a:rPr lang="fr-FR" sz="4000" dirty="0"/>
              <a:t>« Budgéter son plan climat »</a:t>
            </a:r>
            <a:endParaRPr lang="fr-FR" sz="4000" noProof="0" dirty="0"/>
          </a:p>
        </p:txBody>
      </p:sp>
      <p:sp>
        <p:nvSpPr>
          <p:cNvPr id="4" name="Espace réservé du texte 3"/>
          <p:cNvSpPr>
            <a:spLocks noGrp="1"/>
          </p:cNvSpPr>
          <p:nvPr>
            <p:ph type="body" sz="quarter" idx="13"/>
          </p:nvPr>
        </p:nvSpPr>
        <p:spPr>
          <a:xfrm>
            <a:off x="2051720" y="4164037"/>
            <a:ext cx="6984791" cy="777131"/>
          </a:xfrm>
        </p:spPr>
        <p:txBody>
          <a:bodyPr/>
          <a:lstStyle/>
          <a:p>
            <a:r>
              <a:rPr lang="fr-FR" dirty="0"/>
              <a:t>Marion </a:t>
            </a:r>
            <a:r>
              <a:rPr lang="fr-FR" dirty="0" err="1"/>
              <a:t>Fetet</a:t>
            </a:r>
            <a:r>
              <a:rPr lang="fr-FR" dirty="0"/>
              <a:t>, Aurore Colin</a:t>
            </a:r>
          </a:p>
          <a:p>
            <a:r>
              <a:rPr lang="fr-FR" dirty="0"/>
              <a:t>Programme Territoires, I4CE</a:t>
            </a:r>
            <a:endParaRPr lang="fr-FR" noProof="0" dirty="0"/>
          </a:p>
        </p:txBody>
      </p:sp>
      <p:sp>
        <p:nvSpPr>
          <p:cNvPr id="5" name="Espace réservé du texte 4"/>
          <p:cNvSpPr>
            <a:spLocks noGrp="1"/>
          </p:cNvSpPr>
          <p:nvPr>
            <p:ph type="body" sz="quarter" idx="14"/>
          </p:nvPr>
        </p:nvSpPr>
        <p:spPr>
          <a:xfrm>
            <a:off x="6300192" y="6360034"/>
            <a:ext cx="1944216" cy="360041"/>
          </a:xfrm>
        </p:spPr>
        <p:txBody>
          <a:bodyPr/>
          <a:lstStyle/>
          <a:p>
            <a:r>
              <a:rPr lang="fr-FR" dirty="0"/>
              <a:t>29/09/2022</a:t>
            </a:r>
            <a:endParaRPr lang="fr-FR" noProof="0" dirty="0"/>
          </a:p>
        </p:txBody>
      </p:sp>
    </p:spTree>
    <p:extLst>
      <p:ext uri="{BB962C8B-B14F-4D97-AF65-F5344CB8AC3E}">
        <p14:creationId xmlns:p14="http://schemas.microsoft.com/office/powerpoint/2010/main" val="26264318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E1815341-7CE4-434F-A901-13FEDD562B48}"/>
              </a:ext>
            </a:extLst>
          </p:cNvPr>
          <p:cNvSpPr>
            <a:spLocks noGrp="1"/>
          </p:cNvSpPr>
          <p:nvPr>
            <p:ph type="title"/>
          </p:nvPr>
        </p:nvSpPr>
        <p:spPr>
          <a:xfrm>
            <a:off x="239192" y="213012"/>
            <a:ext cx="8640960" cy="720080"/>
          </a:xfrm>
        </p:spPr>
        <p:txBody>
          <a:bodyPr/>
          <a:lstStyle/>
          <a:p>
            <a:r>
              <a:rPr lang="fr-FR" dirty="0"/>
              <a:t>Impliquer le plus largement possible</a:t>
            </a:r>
          </a:p>
        </p:txBody>
      </p:sp>
      <p:sp>
        <p:nvSpPr>
          <p:cNvPr id="5" name="Rectangle 4">
            <a:extLst>
              <a:ext uri="{FF2B5EF4-FFF2-40B4-BE49-F238E27FC236}">
                <a16:creationId xmlns:a16="http://schemas.microsoft.com/office/drawing/2014/main" id="{8506581D-4AFF-4D51-8F31-B0EB7DA4334B}"/>
              </a:ext>
            </a:extLst>
          </p:cNvPr>
          <p:cNvSpPr/>
          <p:nvPr/>
        </p:nvSpPr>
        <p:spPr>
          <a:xfrm>
            <a:off x="251520" y="1498932"/>
            <a:ext cx="4641810" cy="1564008"/>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a:solidFill>
                  <a:schemeClr val="accent1"/>
                </a:solidFill>
                <a:latin typeface="Helvetica"/>
              </a:rPr>
              <a:t>Partenaires et financeurs </a:t>
            </a:r>
          </a:p>
        </p:txBody>
      </p:sp>
      <p:sp>
        <p:nvSpPr>
          <p:cNvPr id="8" name="Rectangle 7">
            <a:extLst>
              <a:ext uri="{FF2B5EF4-FFF2-40B4-BE49-F238E27FC236}">
                <a16:creationId xmlns:a16="http://schemas.microsoft.com/office/drawing/2014/main" id="{821D343B-1565-4146-BFA8-4AB43F0C6E20}"/>
              </a:ext>
            </a:extLst>
          </p:cNvPr>
          <p:cNvSpPr/>
          <p:nvPr/>
        </p:nvSpPr>
        <p:spPr>
          <a:xfrm>
            <a:off x="251520" y="3167382"/>
            <a:ext cx="4641811" cy="3362834"/>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FR">
                <a:solidFill>
                  <a:schemeClr val="accent1"/>
                </a:solidFill>
                <a:latin typeface="Helvetica"/>
              </a:rPr>
              <a:t>Comité « parties prenantes » dont : </a:t>
            </a:r>
          </a:p>
          <a:p>
            <a:pPr algn="ctr"/>
            <a:endParaRPr lang="fr-FR">
              <a:solidFill>
                <a:schemeClr val="accent1"/>
              </a:solidFill>
              <a:latin typeface="Helvetica"/>
            </a:endParaRPr>
          </a:p>
        </p:txBody>
      </p:sp>
      <p:pic>
        <p:nvPicPr>
          <p:cNvPr id="10" name="Picture 2" descr="Agence de la transition écologique - retour à la page d'accueil">
            <a:extLst>
              <a:ext uri="{FF2B5EF4-FFF2-40B4-BE49-F238E27FC236}">
                <a16:creationId xmlns:a16="http://schemas.microsoft.com/office/drawing/2014/main" id="{75C3AD9F-3913-4A73-A03D-BC586D4CE55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7323" y="1897006"/>
            <a:ext cx="776765" cy="92532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SFIL — Wikipédia">
            <a:extLst>
              <a:ext uri="{FF2B5EF4-FFF2-40B4-BE49-F238E27FC236}">
                <a16:creationId xmlns:a16="http://schemas.microsoft.com/office/drawing/2014/main" id="{F9C06ED2-9B43-44B9-860F-7C31C9CF50BA}"/>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618210" y="2090495"/>
            <a:ext cx="894405" cy="56497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DGEC : les fonctions de la Direction générale de l'énergie et du climat">
            <a:extLst>
              <a:ext uri="{FF2B5EF4-FFF2-40B4-BE49-F238E27FC236}">
                <a16:creationId xmlns:a16="http://schemas.microsoft.com/office/drawing/2014/main" id="{5A7A07D0-6135-4E5B-8931-6A471805226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80151" y="1985097"/>
            <a:ext cx="1143129" cy="640152"/>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 12">
            <a:extLst>
              <a:ext uri="{FF2B5EF4-FFF2-40B4-BE49-F238E27FC236}">
                <a16:creationId xmlns:a16="http://schemas.microsoft.com/office/drawing/2014/main" id="{C1BC5B00-1156-49C2-BA9B-47AE48679052}"/>
              </a:ext>
            </a:extLst>
          </p:cNvPr>
          <p:cNvPicPr>
            <a:picLocks noChangeAspect="1"/>
          </p:cNvPicPr>
          <p:nvPr/>
        </p:nvPicPr>
        <p:blipFill rotWithShape="1">
          <a:blip r:embed="rId6"/>
          <a:srcRect l="4093" b="476"/>
          <a:stretch/>
        </p:blipFill>
        <p:spPr>
          <a:xfrm>
            <a:off x="2647278" y="3677838"/>
            <a:ext cx="1029348" cy="494525"/>
          </a:xfrm>
          <a:prstGeom prst="rect">
            <a:avLst/>
          </a:prstGeom>
        </p:spPr>
      </p:pic>
      <p:pic>
        <p:nvPicPr>
          <p:cNvPr id="14" name="Picture 6" descr="APVF | Partenaires de la CDC">
            <a:extLst>
              <a:ext uri="{FF2B5EF4-FFF2-40B4-BE49-F238E27FC236}">
                <a16:creationId xmlns:a16="http://schemas.microsoft.com/office/drawing/2014/main" id="{5464A831-AFE4-4B89-8A1C-03117F3EC6E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0217" y="3461014"/>
            <a:ext cx="663610" cy="104518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Colloque AMORCE : Collectivités et transition énergétique | ONPE">
            <a:extLst>
              <a:ext uri="{FF2B5EF4-FFF2-40B4-BE49-F238E27FC236}">
                <a16:creationId xmlns:a16="http://schemas.microsoft.com/office/drawing/2014/main" id="{316A0097-8063-4CB6-922C-0AED55567272}"/>
              </a:ext>
            </a:extLst>
          </p:cNvPr>
          <p:cNvPicPr>
            <a:picLocks noChangeAspect="1" noChangeArrowheads="1"/>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936153" y="3503682"/>
            <a:ext cx="1592537" cy="665631"/>
          </a:xfrm>
          <a:prstGeom prst="ellipse">
            <a:avLst/>
          </a:prstGeom>
          <a:noFill/>
          <a:extLst>
            <a:ext uri="{909E8E84-426E-40DD-AFC4-6F175D3DCCD1}">
              <a14:hiddenFill xmlns:a14="http://schemas.microsoft.com/office/drawing/2010/main">
                <a:solidFill>
                  <a:srgbClr val="FFFFFF"/>
                </a:solidFill>
              </a14:hiddenFill>
            </a:ext>
          </a:extLst>
        </p:spPr>
      </p:pic>
      <p:pic>
        <p:nvPicPr>
          <p:cNvPr id="16" name="Picture 2" descr="Réseau Action Climat — Wikipédia">
            <a:extLst>
              <a:ext uri="{FF2B5EF4-FFF2-40B4-BE49-F238E27FC236}">
                <a16:creationId xmlns:a16="http://schemas.microsoft.com/office/drawing/2014/main" id="{899809DA-3223-41CB-8676-FBD4EB2128C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85867" y="5485715"/>
            <a:ext cx="877599" cy="45284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descr="RARE - Le Réseau des Agences Régionales de l&amp;#39;Energie et de l&amp;#39;Environnement">
            <a:extLst>
              <a:ext uri="{FF2B5EF4-FFF2-40B4-BE49-F238E27FC236}">
                <a16:creationId xmlns:a16="http://schemas.microsoft.com/office/drawing/2014/main" id="{1389D643-B1B2-4571-9273-351F321D7702}"/>
              </a:ext>
            </a:extLst>
          </p:cNvPr>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3758805" y="4796610"/>
            <a:ext cx="877599" cy="43587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0" descr="Cas client - AMRF - DOCAPOSTE">
            <a:extLst>
              <a:ext uri="{FF2B5EF4-FFF2-40B4-BE49-F238E27FC236}">
                <a16:creationId xmlns:a16="http://schemas.microsoft.com/office/drawing/2014/main" id="{70B8C445-666A-4D61-AC3A-FADCBC9FB7B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2821" y="5061951"/>
            <a:ext cx="1360652" cy="136065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descr="Premier rendez-vous avec France Urbaine - Objectif Grand Paris">
            <a:extLst>
              <a:ext uri="{FF2B5EF4-FFF2-40B4-BE49-F238E27FC236}">
                <a16:creationId xmlns:a16="http://schemas.microsoft.com/office/drawing/2014/main" id="{46F771B8-E0A1-48B6-808D-3E1F2C5FF222}"/>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242427" y="4043213"/>
            <a:ext cx="995838" cy="499475"/>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C44C886A-6043-44A2-9623-3AA30130A85A}"/>
              </a:ext>
            </a:extLst>
          </p:cNvPr>
          <p:cNvSpPr txBox="1"/>
          <p:nvPr/>
        </p:nvSpPr>
        <p:spPr>
          <a:xfrm>
            <a:off x="5049456" y="1498932"/>
            <a:ext cx="3915032" cy="1384995"/>
          </a:xfrm>
          <a:prstGeom prst="rect">
            <a:avLst/>
          </a:prstGeom>
          <a:noFill/>
        </p:spPr>
        <p:txBody>
          <a:bodyPr wrap="square" rtlCol="0">
            <a:spAutoFit/>
          </a:bodyPr>
          <a:lstStyle/>
          <a:p>
            <a:pPr algn="ctr"/>
            <a:r>
              <a:rPr lang="fr-FR" b="1">
                <a:solidFill>
                  <a:schemeClr val="accent1"/>
                </a:solidFill>
              </a:rPr>
              <a:t>Comité de pilotage</a:t>
            </a:r>
          </a:p>
          <a:p>
            <a:endParaRPr lang="fr-FR" sz="1600" b="1">
              <a:solidFill>
                <a:schemeClr val="accent1"/>
              </a:solidFill>
            </a:endParaRPr>
          </a:p>
          <a:p>
            <a:r>
              <a:rPr lang="fr-FR" sz="1600">
                <a:sym typeface="Wingdings" panose="05000000000000000000" pitchFamily="2" charset="2"/>
              </a:rPr>
              <a:t> Suivi de l’avancement du projet et de la bonne gestion du projet </a:t>
            </a:r>
            <a:endParaRPr lang="fr-FR" sz="1600"/>
          </a:p>
          <a:p>
            <a:endParaRPr lang="fr-FR" b="1">
              <a:solidFill>
                <a:schemeClr val="accent1"/>
              </a:solidFill>
            </a:endParaRPr>
          </a:p>
        </p:txBody>
      </p:sp>
      <p:sp>
        <p:nvSpPr>
          <p:cNvPr id="22" name="ZoneTexte 21">
            <a:extLst>
              <a:ext uri="{FF2B5EF4-FFF2-40B4-BE49-F238E27FC236}">
                <a16:creationId xmlns:a16="http://schemas.microsoft.com/office/drawing/2014/main" id="{CCD70A1B-E9B6-4543-8280-F78C60C82312}"/>
              </a:ext>
            </a:extLst>
          </p:cNvPr>
          <p:cNvSpPr txBox="1"/>
          <p:nvPr/>
        </p:nvSpPr>
        <p:spPr>
          <a:xfrm>
            <a:off x="5030517" y="3270550"/>
            <a:ext cx="4113483" cy="2631490"/>
          </a:xfrm>
          <a:prstGeom prst="rect">
            <a:avLst/>
          </a:prstGeom>
          <a:noFill/>
        </p:spPr>
        <p:txBody>
          <a:bodyPr wrap="square" rtlCol="0">
            <a:spAutoFit/>
          </a:bodyPr>
          <a:lstStyle/>
          <a:p>
            <a:pPr algn="ctr"/>
            <a:r>
              <a:rPr lang="fr-FR" b="1">
                <a:solidFill>
                  <a:schemeClr val="accent1"/>
                </a:solidFill>
              </a:rPr>
              <a:t>Comité « parties prenantes »</a:t>
            </a:r>
          </a:p>
          <a:p>
            <a:endParaRPr lang="fr-FR"/>
          </a:p>
          <a:p>
            <a:pPr marL="285750" lvl="0" indent="-285750">
              <a:spcAft>
                <a:spcPts val="600"/>
              </a:spcAft>
              <a:buFont typeface="Wingdings" panose="05000000000000000000" pitchFamily="2" charset="2"/>
              <a:buChar char="è"/>
            </a:pPr>
            <a:r>
              <a:rPr lang="fr-FR" sz="1600">
                <a:ea typeface="Calibri" panose="020F0502020204030204" pitchFamily="34" charset="0"/>
              </a:rPr>
              <a:t>Présentation d</a:t>
            </a:r>
            <a:r>
              <a:rPr lang="fr-FR" sz="1600">
                <a:effectLst/>
                <a:ea typeface="Calibri" panose="020F0502020204030204" pitchFamily="34" charset="0"/>
              </a:rPr>
              <a:t>es résultats intermédiaires pour réactions et suggestions ; </a:t>
            </a:r>
          </a:p>
          <a:p>
            <a:pPr marL="285750" lvl="0" indent="-285750">
              <a:spcAft>
                <a:spcPts val="600"/>
              </a:spcAft>
              <a:buFont typeface="Wingdings" panose="05000000000000000000" pitchFamily="2" charset="2"/>
              <a:buChar char="è"/>
            </a:pPr>
            <a:r>
              <a:rPr lang="fr-FR" sz="1600">
                <a:effectLst/>
                <a:ea typeface="Calibri" panose="020F0502020204030204" pitchFamily="34" charset="0"/>
              </a:rPr>
              <a:t>Relai vers </a:t>
            </a:r>
            <a:r>
              <a:rPr lang="fr-FR" sz="1600">
                <a:ea typeface="Calibri" panose="020F0502020204030204" pitchFamily="34" charset="0"/>
              </a:rPr>
              <a:t>de potentiels</a:t>
            </a:r>
            <a:r>
              <a:rPr lang="fr-FR" sz="1600">
                <a:effectLst/>
                <a:ea typeface="Calibri" panose="020F0502020204030204" pitchFamily="34" charset="0"/>
              </a:rPr>
              <a:t> contacts pertinents pour les entretiens ; </a:t>
            </a:r>
          </a:p>
          <a:p>
            <a:pPr marL="285750" lvl="0" indent="-285750">
              <a:spcAft>
                <a:spcPts val="600"/>
              </a:spcAft>
              <a:buFont typeface="Wingdings" panose="05000000000000000000" pitchFamily="2" charset="2"/>
              <a:buChar char="è"/>
            </a:pPr>
            <a:r>
              <a:rPr lang="fr-FR" sz="1600">
                <a:ea typeface="Calibri" panose="020F0502020204030204" pitchFamily="34" charset="0"/>
              </a:rPr>
              <a:t>Diffusion dans les </a:t>
            </a:r>
            <a:r>
              <a:rPr lang="fr-FR" sz="1600">
                <a:effectLst/>
                <a:ea typeface="Calibri" panose="020F0502020204030204" pitchFamily="34" charset="0"/>
              </a:rPr>
              <a:t>réseaux.</a:t>
            </a:r>
          </a:p>
          <a:p>
            <a:endParaRPr lang="fr-FR"/>
          </a:p>
        </p:txBody>
      </p:sp>
      <p:pic>
        <p:nvPicPr>
          <p:cNvPr id="4" name="Image 3">
            <a:extLst>
              <a:ext uri="{FF2B5EF4-FFF2-40B4-BE49-F238E27FC236}">
                <a16:creationId xmlns:a16="http://schemas.microsoft.com/office/drawing/2014/main" id="{D6592AE3-74EF-4CD6-AFB5-2510A78EDB60}"/>
              </a:ext>
            </a:extLst>
          </p:cNvPr>
          <p:cNvPicPr>
            <a:picLocks noChangeAspect="1"/>
          </p:cNvPicPr>
          <p:nvPr/>
        </p:nvPicPr>
        <p:blipFill>
          <a:blip r:embed="rId13"/>
          <a:stretch>
            <a:fillRect/>
          </a:stretch>
        </p:blipFill>
        <p:spPr>
          <a:xfrm>
            <a:off x="1843541" y="5219270"/>
            <a:ext cx="712730" cy="688873"/>
          </a:xfrm>
          <a:prstGeom prst="rect">
            <a:avLst/>
          </a:prstGeom>
        </p:spPr>
      </p:pic>
      <p:pic>
        <p:nvPicPr>
          <p:cNvPr id="20" name="Image 19">
            <a:extLst>
              <a:ext uri="{FF2B5EF4-FFF2-40B4-BE49-F238E27FC236}">
                <a16:creationId xmlns:a16="http://schemas.microsoft.com/office/drawing/2014/main" id="{065A0D9E-5DFA-4006-9B51-4EAEE46C7599}"/>
              </a:ext>
            </a:extLst>
          </p:cNvPr>
          <p:cNvPicPr>
            <a:picLocks noChangeAspect="1"/>
          </p:cNvPicPr>
          <p:nvPr/>
        </p:nvPicPr>
        <p:blipFill>
          <a:blip r:embed="rId14"/>
          <a:stretch>
            <a:fillRect/>
          </a:stretch>
        </p:blipFill>
        <p:spPr>
          <a:xfrm>
            <a:off x="367413" y="4804962"/>
            <a:ext cx="1239449" cy="530246"/>
          </a:xfrm>
          <a:prstGeom prst="rect">
            <a:avLst/>
          </a:prstGeom>
        </p:spPr>
      </p:pic>
      <p:pic>
        <p:nvPicPr>
          <p:cNvPr id="23" name="Image 22">
            <a:extLst>
              <a:ext uri="{FF2B5EF4-FFF2-40B4-BE49-F238E27FC236}">
                <a16:creationId xmlns:a16="http://schemas.microsoft.com/office/drawing/2014/main" id="{A37A91BF-1A72-4FDC-9DFD-2B40EBED2F66}"/>
              </a:ext>
            </a:extLst>
          </p:cNvPr>
          <p:cNvPicPr>
            <a:picLocks noChangeAspect="1"/>
          </p:cNvPicPr>
          <p:nvPr/>
        </p:nvPicPr>
        <p:blipFill>
          <a:blip r:embed="rId15"/>
          <a:stretch>
            <a:fillRect/>
          </a:stretch>
        </p:blipFill>
        <p:spPr>
          <a:xfrm>
            <a:off x="3718728" y="4198242"/>
            <a:ext cx="995838" cy="481271"/>
          </a:xfrm>
          <a:prstGeom prst="rect">
            <a:avLst/>
          </a:prstGeom>
        </p:spPr>
      </p:pic>
      <p:pic>
        <p:nvPicPr>
          <p:cNvPr id="7" name="Image 6">
            <a:extLst>
              <a:ext uri="{FF2B5EF4-FFF2-40B4-BE49-F238E27FC236}">
                <a16:creationId xmlns:a16="http://schemas.microsoft.com/office/drawing/2014/main" id="{749E8FA5-0B83-4A30-B31D-F2B952D81E1F}"/>
              </a:ext>
            </a:extLst>
          </p:cNvPr>
          <p:cNvPicPr>
            <a:picLocks noChangeAspect="1"/>
          </p:cNvPicPr>
          <p:nvPr/>
        </p:nvPicPr>
        <p:blipFill>
          <a:blip r:embed="rId16"/>
          <a:stretch>
            <a:fillRect/>
          </a:stretch>
        </p:blipFill>
        <p:spPr>
          <a:xfrm>
            <a:off x="4124667" y="2343704"/>
            <a:ext cx="683583" cy="571353"/>
          </a:xfrm>
          <a:prstGeom prst="rect">
            <a:avLst/>
          </a:prstGeom>
        </p:spPr>
      </p:pic>
      <p:pic>
        <p:nvPicPr>
          <p:cNvPr id="21" name="Image 20">
            <a:extLst>
              <a:ext uri="{FF2B5EF4-FFF2-40B4-BE49-F238E27FC236}">
                <a16:creationId xmlns:a16="http://schemas.microsoft.com/office/drawing/2014/main" id="{DE3478CD-E09A-40C7-89FA-00E30DBE3C9C}"/>
              </a:ext>
            </a:extLst>
          </p:cNvPr>
          <p:cNvPicPr>
            <a:picLocks noChangeAspect="1"/>
          </p:cNvPicPr>
          <p:nvPr/>
        </p:nvPicPr>
        <p:blipFill>
          <a:blip r:embed="rId17"/>
          <a:stretch>
            <a:fillRect/>
          </a:stretch>
        </p:blipFill>
        <p:spPr>
          <a:xfrm>
            <a:off x="3889451" y="3573242"/>
            <a:ext cx="868929" cy="575620"/>
          </a:xfrm>
          <a:prstGeom prst="rect">
            <a:avLst/>
          </a:prstGeom>
        </p:spPr>
      </p:pic>
      <p:pic>
        <p:nvPicPr>
          <p:cNvPr id="25" name="Image 24">
            <a:extLst>
              <a:ext uri="{FF2B5EF4-FFF2-40B4-BE49-F238E27FC236}">
                <a16:creationId xmlns:a16="http://schemas.microsoft.com/office/drawing/2014/main" id="{17AD615D-E80B-4D73-B971-5939069C1C35}"/>
              </a:ext>
            </a:extLst>
          </p:cNvPr>
          <p:cNvPicPr>
            <a:picLocks noChangeAspect="1"/>
          </p:cNvPicPr>
          <p:nvPr/>
        </p:nvPicPr>
        <p:blipFill>
          <a:blip r:embed="rId18"/>
          <a:stretch>
            <a:fillRect/>
          </a:stretch>
        </p:blipFill>
        <p:spPr>
          <a:xfrm>
            <a:off x="2820108" y="4448692"/>
            <a:ext cx="813200" cy="461642"/>
          </a:xfrm>
          <a:prstGeom prst="rect">
            <a:avLst/>
          </a:prstGeom>
        </p:spPr>
      </p:pic>
      <p:pic>
        <p:nvPicPr>
          <p:cNvPr id="27" name="Image 26">
            <a:extLst>
              <a:ext uri="{FF2B5EF4-FFF2-40B4-BE49-F238E27FC236}">
                <a16:creationId xmlns:a16="http://schemas.microsoft.com/office/drawing/2014/main" id="{465BD293-BCEE-4FBA-BFA7-713E30BB12BF}"/>
              </a:ext>
            </a:extLst>
          </p:cNvPr>
          <p:cNvPicPr>
            <a:picLocks noChangeAspect="1"/>
          </p:cNvPicPr>
          <p:nvPr/>
        </p:nvPicPr>
        <p:blipFill>
          <a:blip r:embed="rId19"/>
          <a:stretch>
            <a:fillRect/>
          </a:stretch>
        </p:blipFill>
        <p:spPr>
          <a:xfrm>
            <a:off x="2842600" y="5248151"/>
            <a:ext cx="598039" cy="598039"/>
          </a:xfrm>
          <a:prstGeom prst="rect">
            <a:avLst/>
          </a:prstGeom>
        </p:spPr>
      </p:pic>
      <p:pic>
        <p:nvPicPr>
          <p:cNvPr id="29" name="Image 28">
            <a:extLst>
              <a:ext uri="{FF2B5EF4-FFF2-40B4-BE49-F238E27FC236}">
                <a16:creationId xmlns:a16="http://schemas.microsoft.com/office/drawing/2014/main" id="{B5E90AF3-AF41-4A62-9F0F-AECDB279EA10}"/>
              </a:ext>
            </a:extLst>
          </p:cNvPr>
          <p:cNvPicPr>
            <a:picLocks noChangeAspect="1"/>
          </p:cNvPicPr>
          <p:nvPr/>
        </p:nvPicPr>
        <p:blipFill rotWithShape="1">
          <a:blip r:embed="rId20"/>
          <a:srcRect t="18381"/>
          <a:stretch/>
        </p:blipFill>
        <p:spPr>
          <a:xfrm>
            <a:off x="941717" y="5985636"/>
            <a:ext cx="995837" cy="540485"/>
          </a:xfrm>
          <a:prstGeom prst="rect">
            <a:avLst/>
          </a:prstGeom>
        </p:spPr>
      </p:pic>
      <p:pic>
        <p:nvPicPr>
          <p:cNvPr id="31" name="Image 30">
            <a:extLst>
              <a:ext uri="{FF2B5EF4-FFF2-40B4-BE49-F238E27FC236}">
                <a16:creationId xmlns:a16="http://schemas.microsoft.com/office/drawing/2014/main" id="{A5F09A07-177A-405D-853D-E58A7E5DFC53}"/>
              </a:ext>
            </a:extLst>
          </p:cNvPr>
          <p:cNvPicPr>
            <a:picLocks noChangeAspect="1"/>
          </p:cNvPicPr>
          <p:nvPr/>
        </p:nvPicPr>
        <p:blipFill>
          <a:blip r:embed="rId21"/>
          <a:stretch>
            <a:fillRect/>
          </a:stretch>
        </p:blipFill>
        <p:spPr>
          <a:xfrm>
            <a:off x="2199906" y="5925161"/>
            <a:ext cx="805421" cy="579680"/>
          </a:xfrm>
          <a:prstGeom prst="rect">
            <a:avLst/>
          </a:prstGeom>
        </p:spPr>
      </p:pic>
      <p:pic>
        <p:nvPicPr>
          <p:cNvPr id="33" name="Image 32">
            <a:extLst>
              <a:ext uri="{FF2B5EF4-FFF2-40B4-BE49-F238E27FC236}">
                <a16:creationId xmlns:a16="http://schemas.microsoft.com/office/drawing/2014/main" id="{D9AE6791-4928-4FE5-AD2F-C63F8634E41E}"/>
              </a:ext>
            </a:extLst>
          </p:cNvPr>
          <p:cNvPicPr>
            <a:picLocks noChangeAspect="1"/>
          </p:cNvPicPr>
          <p:nvPr/>
        </p:nvPicPr>
        <p:blipFill>
          <a:blip r:embed="rId22"/>
          <a:stretch>
            <a:fillRect/>
          </a:stretch>
        </p:blipFill>
        <p:spPr>
          <a:xfrm>
            <a:off x="3239455" y="5988465"/>
            <a:ext cx="1419747" cy="491841"/>
          </a:xfrm>
          <a:prstGeom prst="rect">
            <a:avLst/>
          </a:prstGeom>
        </p:spPr>
      </p:pic>
      <p:pic>
        <p:nvPicPr>
          <p:cNvPr id="24" name="Image 23">
            <a:extLst>
              <a:ext uri="{FF2B5EF4-FFF2-40B4-BE49-F238E27FC236}">
                <a16:creationId xmlns:a16="http://schemas.microsoft.com/office/drawing/2014/main" id="{91A88505-82BA-4EC8-9977-481B64B79728}"/>
              </a:ext>
            </a:extLst>
          </p:cNvPr>
          <p:cNvPicPr>
            <a:picLocks noChangeAspect="1"/>
          </p:cNvPicPr>
          <p:nvPr/>
        </p:nvPicPr>
        <p:blipFill>
          <a:blip r:embed="rId23"/>
          <a:stretch>
            <a:fillRect/>
          </a:stretch>
        </p:blipFill>
        <p:spPr>
          <a:xfrm>
            <a:off x="1605236" y="4602562"/>
            <a:ext cx="1097159" cy="503016"/>
          </a:xfrm>
          <a:prstGeom prst="rect">
            <a:avLst/>
          </a:prstGeom>
        </p:spPr>
      </p:pic>
    </p:spTree>
    <p:extLst>
      <p:ext uri="{BB962C8B-B14F-4D97-AF65-F5344CB8AC3E}">
        <p14:creationId xmlns:p14="http://schemas.microsoft.com/office/powerpoint/2010/main" val="2538933709"/>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40B9CA6A-42FB-F4BE-BFD1-179CB8B63FE4}"/>
              </a:ext>
            </a:extLst>
          </p:cNvPr>
          <p:cNvSpPr>
            <a:spLocks noGrp="1"/>
          </p:cNvSpPr>
          <p:nvPr>
            <p:ph idx="1"/>
          </p:nvPr>
        </p:nvSpPr>
        <p:spPr/>
        <p:txBody>
          <a:bodyPr/>
          <a:lstStyle/>
          <a:p>
            <a:pPr marL="0" indent="0" algn="just">
              <a:lnSpc>
                <a:spcPct val="107000"/>
              </a:lnSpc>
              <a:spcAft>
                <a:spcPts val="800"/>
              </a:spcAft>
              <a:buNone/>
            </a:pPr>
            <a:r>
              <a:rPr lang="fr-FR" sz="1800" u="sng" dirty="0">
                <a:latin typeface="Arial" panose="020B0604020202020204" pitchFamily="34" charset="0"/>
                <a:ea typeface="Calibri" panose="020F0502020204030204" pitchFamily="34" charset="0"/>
              </a:rPr>
              <a:t>Analyse en 3 étapes : </a:t>
            </a:r>
            <a:endParaRPr lang="fr-FR" sz="1800" u="sng" dirty="0">
              <a:effectLst/>
              <a:latin typeface="Arial" panose="020B0604020202020204" pitchFamily="34" charset="0"/>
              <a:ea typeface="Calibri" panose="020F0502020204030204" pitchFamily="34" charset="0"/>
            </a:endParaRPr>
          </a:p>
          <a:p>
            <a:pPr marL="342900" lvl="0" indent="-342900" algn="just">
              <a:lnSpc>
                <a:spcPct val="107000"/>
              </a:lnSpc>
              <a:buFont typeface="Symbol" panose="05050102010706020507" pitchFamily="18" charset="2"/>
              <a:buChar char=""/>
            </a:pPr>
            <a:r>
              <a:rPr lang="fr-FR" sz="1800" dirty="0">
                <a:effectLst/>
                <a:latin typeface="Arial" panose="020B0604020202020204" pitchFamily="34" charset="0"/>
                <a:ea typeface="Calibri" panose="020F0502020204030204" pitchFamily="34" charset="0"/>
              </a:rPr>
              <a:t>La cartographie des actions des collectivités pour la réduction des émissions de GES, résultant d’un croisement entre actions de la SNBC 2 et le patrimoine et les compétences des collectivités ; </a:t>
            </a:r>
          </a:p>
          <a:p>
            <a:pPr marL="342900" lvl="0" indent="-342900" algn="just">
              <a:lnSpc>
                <a:spcPct val="107000"/>
              </a:lnSpc>
              <a:buFont typeface="Symbol" panose="05050102010706020507" pitchFamily="18" charset="2"/>
              <a:buChar char=""/>
            </a:pPr>
            <a:endParaRPr lang="fr-FR" sz="1800" dirty="0">
              <a:effectLst/>
              <a:latin typeface="Arial" panose="020B0604020202020204" pitchFamily="34" charset="0"/>
              <a:ea typeface="Calibri" panose="020F0502020204030204" pitchFamily="34" charset="0"/>
            </a:endParaRPr>
          </a:p>
          <a:p>
            <a:pPr marL="342900" lvl="0" indent="-342900" algn="just">
              <a:lnSpc>
                <a:spcPct val="107000"/>
              </a:lnSpc>
              <a:buFont typeface="Symbol" panose="05050102010706020507" pitchFamily="18" charset="2"/>
              <a:buChar char=""/>
            </a:pPr>
            <a:r>
              <a:rPr lang="fr-FR" sz="1800" dirty="0">
                <a:effectLst/>
                <a:latin typeface="Arial" panose="020B0604020202020204" pitchFamily="34" charset="0"/>
                <a:ea typeface="Calibri" panose="020F0502020204030204" pitchFamily="34" charset="0"/>
              </a:rPr>
              <a:t>L’analyse qualitative et quantitative des enjeux d’investissements et d’ingénierie à l’échelle de chacune des 70 actions répertoriées dans 9 secteurs d’intervention ; </a:t>
            </a:r>
          </a:p>
          <a:p>
            <a:pPr marL="0" lvl="0" indent="0" algn="just">
              <a:lnSpc>
                <a:spcPct val="107000"/>
              </a:lnSpc>
              <a:buNone/>
            </a:pPr>
            <a:endParaRPr lang="fr-FR" sz="1800" dirty="0">
              <a:effectLst/>
              <a:latin typeface="Arial" panose="020B0604020202020204" pitchFamily="34" charset="0"/>
              <a:ea typeface="Calibri" panose="020F0502020204030204" pitchFamily="34" charset="0"/>
            </a:endParaRPr>
          </a:p>
          <a:p>
            <a:pPr marL="342900" lvl="0" indent="-342900" algn="just">
              <a:lnSpc>
                <a:spcPct val="107000"/>
              </a:lnSpc>
              <a:spcAft>
                <a:spcPts val="800"/>
              </a:spcAft>
              <a:buFont typeface="Symbol" panose="05050102010706020507" pitchFamily="18" charset="2"/>
              <a:buChar char=""/>
            </a:pPr>
            <a:r>
              <a:rPr lang="fr-FR" sz="1800" dirty="0">
                <a:effectLst/>
                <a:latin typeface="Arial" panose="020B0604020202020204" pitchFamily="34" charset="0"/>
                <a:ea typeface="Calibri" panose="020F0502020204030204" pitchFamily="34" charset="0"/>
              </a:rPr>
              <a:t>Le chiffrage agrégé des besoins d’investissements et d’ingénierie des collectivités à l’échelle France. – à partir d’une revue de littérature conséquente, d’une cinquantaine d’entretiens qualitatifs et d’un sondag</a:t>
            </a:r>
            <a:r>
              <a:rPr lang="fr-FR" sz="1800" dirty="0">
                <a:latin typeface="Arial" panose="020B0604020202020204" pitchFamily="34" charset="0"/>
                <a:ea typeface="Calibri" panose="020F0502020204030204" pitchFamily="34" charset="0"/>
              </a:rPr>
              <a:t>e auprès des collectivités (vingtaine de répondants). </a:t>
            </a:r>
            <a:endParaRPr lang="fr-FR" sz="1800" dirty="0">
              <a:effectLst/>
              <a:latin typeface="Arial" panose="020B0604020202020204" pitchFamily="34" charset="0"/>
              <a:ea typeface="Calibri" panose="020F0502020204030204" pitchFamily="34" charset="0"/>
            </a:endParaRPr>
          </a:p>
          <a:p>
            <a:endParaRPr lang="fr-FR" dirty="0"/>
          </a:p>
        </p:txBody>
      </p:sp>
      <p:sp>
        <p:nvSpPr>
          <p:cNvPr id="3" name="Titre 2">
            <a:extLst>
              <a:ext uri="{FF2B5EF4-FFF2-40B4-BE49-F238E27FC236}">
                <a16:creationId xmlns:a16="http://schemas.microsoft.com/office/drawing/2014/main" id="{8855A956-C0FD-1136-2E07-85EDE7A42470}"/>
              </a:ext>
            </a:extLst>
          </p:cNvPr>
          <p:cNvSpPr>
            <a:spLocks noGrp="1"/>
          </p:cNvSpPr>
          <p:nvPr>
            <p:ph type="title"/>
          </p:nvPr>
        </p:nvSpPr>
        <p:spPr>
          <a:xfrm>
            <a:off x="251520" y="257309"/>
            <a:ext cx="8640960" cy="720080"/>
          </a:xfrm>
        </p:spPr>
        <p:txBody>
          <a:bodyPr/>
          <a:lstStyle/>
          <a:p>
            <a:r>
              <a:rPr lang="fr-FR" dirty="0"/>
              <a:t>Méthodologie de l’étude </a:t>
            </a:r>
          </a:p>
        </p:txBody>
      </p:sp>
    </p:spTree>
    <p:extLst>
      <p:ext uri="{BB962C8B-B14F-4D97-AF65-F5344CB8AC3E}">
        <p14:creationId xmlns:p14="http://schemas.microsoft.com/office/powerpoint/2010/main" val="526910838"/>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85">
            <a:extLst>
              <a:ext uri="{FF2B5EF4-FFF2-40B4-BE49-F238E27FC236}">
                <a16:creationId xmlns:a16="http://schemas.microsoft.com/office/drawing/2014/main" id="{A144AED0-8B22-4482-A574-19DD58763F1E}"/>
              </a:ext>
            </a:extLst>
          </p:cNvPr>
          <p:cNvGraphicFramePr>
            <a:graphicFrameLocks noGrp="1"/>
          </p:cNvGraphicFramePr>
          <p:nvPr>
            <p:extLst>
              <p:ext uri="{D42A27DB-BD31-4B8C-83A1-F6EECF244321}">
                <p14:modId xmlns:p14="http://schemas.microsoft.com/office/powerpoint/2010/main" val="2201640212"/>
              </p:ext>
            </p:extLst>
          </p:nvPr>
        </p:nvGraphicFramePr>
        <p:xfrm>
          <a:off x="0" y="1030265"/>
          <a:ext cx="8495720" cy="4626614"/>
        </p:xfrm>
        <a:graphic>
          <a:graphicData uri="http://schemas.openxmlformats.org/drawingml/2006/table">
            <a:tbl>
              <a:tblPr firstRow="1" bandRow="1">
                <a:tableStyleId>{5940675A-B579-460E-94D1-54222C63F5DA}</a:tableStyleId>
              </a:tblPr>
              <a:tblGrid>
                <a:gridCol w="336884">
                  <a:extLst>
                    <a:ext uri="{9D8B030D-6E8A-4147-A177-3AD203B41FA5}">
                      <a16:colId xmlns:a16="http://schemas.microsoft.com/office/drawing/2014/main" val="1923754599"/>
                    </a:ext>
                  </a:extLst>
                </a:gridCol>
                <a:gridCol w="3563001">
                  <a:extLst>
                    <a:ext uri="{9D8B030D-6E8A-4147-A177-3AD203B41FA5}">
                      <a16:colId xmlns:a16="http://schemas.microsoft.com/office/drawing/2014/main" val="1511983640"/>
                    </a:ext>
                  </a:extLst>
                </a:gridCol>
                <a:gridCol w="2545144">
                  <a:extLst>
                    <a:ext uri="{9D8B030D-6E8A-4147-A177-3AD203B41FA5}">
                      <a16:colId xmlns:a16="http://schemas.microsoft.com/office/drawing/2014/main" val="2127070442"/>
                    </a:ext>
                  </a:extLst>
                </a:gridCol>
                <a:gridCol w="2050691">
                  <a:extLst>
                    <a:ext uri="{9D8B030D-6E8A-4147-A177-3AD203B41FA5}">
                      <a16:colId xmlns:a16="http://schemas.microsoft.com/office/drawing/2014/main" val="2274866005"/>
                    </a:ext>
                  </a:extLst>
                </a:gridCol>
              </a:tblGrid>
              <a:tr h="243506">
                <a:tc gridSpan="2">
                  <a:txBody>
                    <a:bodyPr/>
                    <a:lstStyle/>
                    <a:p>
                      <a:r>
                        <a:rPr lang="fr-FR" sz="1100" b="1" dirty="0"/>
                        <a:t>        Secteurs et sous-secteurs</a:t>
                      </a:r>
                    </a:p>
                  </a:txBody>
                  <a:tcPr marL="133643" marR="133643"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r>
                        <a:rPr lang="fr-FR" sz="1400" b="1" dirty="0"/>
                        <a:t>Secteurs</a:t>
                      </a:r>
                    </a:p>
                  </a:txBody>
                  <a:tcPr marL="178191" marR="1781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900" b="1" i="0" u="none" strike="noStrike" kern="1200" baseline="0" dirty="0">
                        <a:solidFill>
                          <a:schemeClr val="tx2"/>
                        </a:solidFill>
                        <a:latin typeface="+mn-lt"/>
                        <a:ea typeface="+mn-ea"/>
                        <a:cs typeface="+mn-cs"/>
                      </a:endParaRPr>
                    </a:p>
                  </a:txBody>
                  <a:tcPr marL="133643" marR="133643" marT="34290" marB="34290" anchor="ctr">
                    <a:lnL w="12700" cmpd="sng">
                      <a:noFill/>
                    </a:lnL>
                    <a:lnR w="12700" cmpd="sng">
                      <a:noFill/>
                    </a:lnR>
                    <a:lnT w="12700" cmpd="sng">
                      <a:noFill/>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900" b="1" i="0" u="none" strike="noStrike" kern="1200" baseline="0" dirty="0">
                        <a:solidFill>
                          <a:schemeClr val="tx2"/>
                        </a:solidFill>
                        <a:latin typeface="+mn-lt"/>
                        <a:ea typeface="+mn-ea"/>
                        <a:cs typeface="+mn-cs"/>
                      </a:endParaRPr>
                    </a:p>
                  </a:txBody>
                  <a:tcPr marL="133643" marR="133643" marT="34290" marB="34290" anchor="ctr">
                    <a:lnL w="12700" cmpd="sng">
                      <a:noFill/>
                    </a:lnL>
                    <a:lnR w="12700" cmpd="sng">
                      <a:noFill/>
                    </a:lnR>
                    <a:lnT w="12700" cmpd="sng">
                      <a:noFill/>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49287156"/>
                  </a:ext>
                </a:extLst>
              </a:tr>
              <a:tr h="243506">
                <a:tc>
                  <a:txBody>
                    <a:bodyPr/>
                    <a:lstStyle/>
                    <a:p>
                      <a:endParaRPr lang="fr-FR" sz="1100" dirty="0"/>
                    </a:p>
                  </a:txBody>
                  <a:tcPr marL="133643" marR="133643"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fr-FR" sz="1000" b="1" dirty="0">
                          <a:solidFill>
                            <a:schemeClr val="tx2"/>
                          </a:solidFill>
                        </a:rPr>
                        <a:t>BATIMENT </a:t>
                      </a:r>
                    </a:p>
                  </a:txBody>
                  <a:tcPr marL="133643" marR="133643" marT="34290" marB="34290" anchor="ctr">
                    <a:lnL w="12700" cmpd="sng">
                      <a:noFill/>
                    </a:lnL>
                    <a:lnR w="12700" cmpd="sng">
                      <a:noFill/>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900" dirty="0"/>
                    </a:p>
                  </a:txBody>
                  <a:tcPr marL="133643" marR="133643" marT="34290" marB="34290" anchor="ctr">
                    <a:lnL w="12700" cmpd="sng">
                      <a:noFill/>
                    </a:lnL>
                    <a:lnR w="12700" cmpd="sng">
                      <a:noFill/>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900" dirty="0"/>
                    </a:p>
                  </a:txBody>
                  <a:tcPr marL="133643" marR="133643" marT="34290" marB="34290" anchor="ctr">
                    <a:lnL w="12700" cmpd="sng">
                      <a:noFill/>
                    </a:lnL>
                    <a:lnR w="12700" cmpd="sng">
                      <a:noFill/>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72523565"/>
                  </a:ext>
                </a:extLst>
              </a:tr>
              <a:tr h="243506">
                <a:tc>
                  <a:txBody>
                    <a:bodyPr/>
                    <a:lstStyle/>
                    <a:p>
                      <a:endParaRPr lang="fr-FR" sz="1100" dirty="0"/>
                    </a:p>
                  </a:txBody>
                  <a:tcPr marL="133643" marR="133643"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fr-FR" sz="1000" dirty="0">
                          <a:solidFill>
                            <a:schemeClr val="tx1"/>
                          </a:solidFill>
                        </a:rPr>
                        <a:t>Rénovation énergétique des bâtiments publics des CT</a:t>
                      </a:r>
                    </a:p>
                  </a:txBody>
                  <a:tcPr marL="133643" marR="133643" marT="34290" marB="34290" anchor="ctr">
                    <a:lnL w="12700" cmpd="sng">
                      <a:noFill/>
                    </a:lnL>
                    <a:lnR w="12700" cmpd="sng">
                      <a:noFill/>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900" dirty="0"/>
                    </a:p>
                  </a:txBody>
                  <a:tcPr marL="133643" marR="133643" marT="34290" marB="34290" anchor="ctr">
                    <a:lnL w="12700" cmpd="sng">
                      <a:noFill/>
                    </a:lnL>
                    <a:lnR w="12700" cmpd="sng">
                      <a:noFill/>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900" dirty="0"/>
                    </a:p>
                  </a:txBody>
                  <a:tcPr marL="133643" marR="133643" marT="34290" marB="34290" anchor="ctr">
                    <a:lnL w="12700" cmpd="sng">
                      <a:noFill/>
                    </a:lnL>
                    <a:lnR w="12700" cmpd="sng">
                      <a:noFill/>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7656860"/>
                  </a:ext>
                </a:extLst>
              </a:tr>
              <a:tr h="243506">
                <a:tc>
                  <a:txBody>
                    <a:bodyPr/>
                    <a:lstStyle/>
                    <a:p>
                      <a:endParaRPr lang="fr-FR" sz="1100" dirty="0"/>
                    </a:p>
                  </a:txBody>
                  <a:tcPr marL="133643" marR="133643"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l" defTabSz="914290" rtl="0" eaLnBrk="1" latinLnBrk="0" hangingPunct="1"/>
                      <a:r>
                        <a:rPr lang="fr-FR" sz="1000" kern="1200" dirty="0">
                          <a:solidFill>
                            <a:schemeClr val="tx1"/>
                          </a:solidFill>
                          <a:latin typeface="+mn-lt"/>
                          <a:ea typeface="+mn-ea"/>
                          <a:cs typeface="+mn-cs"/>
                        </a:rPr>
                        <a:t>Rénovation énergétique des logements</a:t>
                      </a:r>
                    </a:p>
                  </a:txBody>
                  <a:tcPr marL="133643" marR="133643" marT="34290" marB="34290" anchor="ctr">
                    <a:lnL w="12700" cmpd="sng">
                      <a:noFill/>
                    </a:lnL>
                    <a:lnR w="12700" cmpd="sng">
                      <a:noFill/>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290" rtl="0" eaLnBrk="1" latinLnBrk="0" hangingPunct="1"/>
                      <a:endParaRPr lang="fr-FR" sz="1100" kern="1200" dirty="0">
                        <a:solidFill>
                          <a:schemeClr val="tx1"/>
                        </a:solidFill>
                        <a:latin typeface="+mn-lt"/>
                        <a:ea typeface="+mn-ea"/>
                        <a:cs typeface="+mn-cs"/>
                      </a:endParaRPr>
                    </a:p>
                  </a:txBody>
                  <a:tcPr marL="133643" marR="133643" marT="34290" marB="34290" anchor="ctr">
                    <a:lnL w="12700" cmpd="sng">
                      <a:noFill/>
                    </a:lnL>
                    <a:lnR w="12700" cmpd="sng">
                      <a:noFill/>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290" rtl="0" eaLnBrk="1" latinLnBrk="0" hangingPunct="1"/>
                      <a:endParaRPr lang="fr-FR" sz="1100" kern="1200" dirty="0">
                        <a:solidFill>
                          <a:schemeClr val="tx1"/>
                        </a:solidFill>
                        <a:latin typeface="+mn-lt"/>
                        <a:ea typeface="+mn-ea"/>
                        <a:cs typeface="+mn-cs"/>
                      </a:endParaRPr>
                    </a:p>
                  </a:txBody>
                  <a:tcPr marL="133643" marR="133643" marT="34290" marB="34290" anchor="ctr">
                    <a:lnL w="12700" cmpd="sng">
                      <a:noFill/>
                    </a:lnL>
                    <a:lnR w="12700" cmpd="sng">
                      <a:noFill/>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429957"/>
                  </a:ext>
                </a:extLst>
              </a:tr>
              <a:tr h="243506">
                <a:tc>
                  <a:txBody>
                    <a:bodyPr/>
                    <a:lstStyle/>
                    <a:p>
                      <a:endParaRPr lang="fr-FR" sz="1100" dirty="0"/>
                    </a:p>
                  </a:txBody>
                  <a:tcPr marL="133643" marR="133643"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l" defTabSz="914290" rtl="0" eaLnBrk="1" latinLnBrk="0" hangingPunct="1"/>
                      <a:r>
                        <a:rPr lang="fr-FR" sz="1000" kern="1200" dirty="0">
                          <a:solidFill>
                            <a:schemeClr val="tx1"/>
                          </a:solidFill>
                          <a:latin typeface="+mn-lt"/>
                          <a:ea typeface="+mn-ea"/>
                          <a:cs typeface="+mn-cs"/>
                        </a:rPr>
                        <a:t>Performance énergétique des bâtiments neufs</a:t>
                      </a:r>
                    </a:p>
                  </a:txBody>
                  <a:tcPr marL="133643" marR="133643" marT="34290" marB="34290" anchor="ctr">
                    <a:lnL w="12700" cmpd="sng">
                      <a:noFill/>
                    </a:lnL>
                    <a:lnR w="12700" cmpd="sng">
                      <a:noFill/>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290" rtl="0" eaLnBrk="1" latinLnBrk="0" hangingPunct="1"/>
                      <a:endParaRPr lang="fr-FR" sz="1100" kern="1200" dirty="0">
                        <a:solidFill>
                          <a:schemeClr val="tx1"/>
                        </a:solidFill>
                        <a:latin typeface="+mn-lt"/>
                        <a:ea typeface="+mn-ea"/>
                        <a:cs typeface="+mn-cs"/>
                      </a:endParaRPr>
                    </a:p>
                  </a:txBody>
                  <a:tcPr marL="133643" marR="133643" marT="34290" marB="34290" anchor="ctr">
                    <a:lnL w="12700" cmpd="sng">
                      <a:noFill/>
                    </a:lnL>
                    <a:lnR w="12700" cmpd="sng">
                      <a:noFill/>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290" rtl="0" eaLnBrk="1" latinLnBrk="0" hangingPunct="1"/>
                      <a:endParaRPr lang="fr-FR" sz="1100" kern="1200" dirty="0">
                        <a:solidFill>
                          <a:schemeClr val="tx1"/>
                        </a:solidFill>
                        <a:latin typeface="+mn-lt"/>
                        <a:ea typeface="+mn-ea"/>
                        <a:cs typeface="+mn-cs"/>
                      </a:endParaRPr>
                    </a:p>
                  </a:txBody>
                  <a:tcPr marL="133643" marR="133643" marT="34290" marB="34290" anchor="ctr">
                    <a:lnL w="12700" cmpd="sng">
                      <a:noFill/>
                    </a:lnL>
                    <a:lnR w="12700" cmpd="sng">
                      <a:noFill/>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32580566"/>
                  </a:ext>
                </a:extLst>
              </a:tr>
              <a:tr h="243506">
                <a:tc>
                  <a:txBody>
                    <a:bodyPr/>
                    <a:lstStyle/>
                    <a:p>
                      <a:endParaRPr lang="fr-FR" sz="1100" dirty="0"/>
                    </a:p>
                  </a:txBody>
                  <a:tcPr marL="133643" marR="133643"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l" defTabSz="914290" rtl="0" eaLnBrk="1" latinLnBrk="0" hangingPunct="1"/>
                      <a:r>
                        <a:rPr lang="fr-FR" sz="1000" b="1" kern="1200" dirty="0">
                          <a:solidFill>
                            <a:schemeClr val="accent2"/>
                          </a:solidFill>
                          <a:latin typeface="+mn-lt"/>
                          <a:ea typeface="+mn-ea"/>
                          <a:cs typeface="+mn-cs"/>
                        </a:rPr>
                        <a:t>MOBILITE</a:t>
                      </a:r>
                    </a:p>
                  </a:txBody>
                  <a:tcPr marL="133643" marR="133643" marT="34290" marB="34290" anchor="ctr">
                    <a:lnL w="12700" cmpd="sng">
                      <a:noFill/>
                    </a:lnL>
                    <a:lnR w="12700" cmpd="sng">
                      <a:noFill/>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290" rtl="0" eaLnBrk="1" latinLnBrk="0" hangingPunct="1"/>
                      <a:endParaRPr lang="fr-FR" sz="1100" kern="1200" dirty="0">
                        <a:solidFill>
                          <a:schemeClr val="tx1"/>
                        </a:solidFill>
                        <a:latin typeface="+mn-lt"/>
                        <a:ea typeface="+mn-ea"/>
                        <a:cs typeface="+mn-cs"/>
                      </a:endParaRPr>
                    </a:p>
                  </a:txBody>
                  <a:tcPr marL="133643" marR="133643" marT="34290" marB="34290">
                    <a:lnL w="12700" cmpd="sng">
                      <a:noFill/>
                    </a:lnL>
                    <a:lnR w="12700" cmpd="sng">
                      <a:noFill/>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290" rtl="0" eaLnBrk="1" latinLnBrk="0" hangingPunct="1"/>
                      <a:endParaRPr lang="fr-FR" sz="1100" kern="1200" dirty="0">
                        <a:solidFill>
                          <a:schemeClr val="tx1"/>
                        </a:solidFill>
                        <a:latin typeface="+mn-lt"/>
                        <a:ea typeface="+mn-ea"/>
                        <a:cs typeface="+mn-cs"/>
                      </a:endParaRPr>
                    </a:p>
                  </a:txBody>
                  <a:tcPr marL="133643" marR="133643" marT="34290" marB="34290">
                    <a:lnL w="12700" cmpd="sng">
                      <a:noFill/>
                    </a:lnL>
                    <a:lnR w="12700" cmpd="sng">
                      <a:noFill/>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89213349"/>
                  </a:ext>
                </a:extLst>
              </a:tr>
              <a:tr h="243506">
                <a:tc>
                  <a:txBody>
                    <a:bodyPr/>
                    <a:lstStyle/>
                    <a:p>
                      <a:endParaRPr lang="fr-FR" sz="1100" dirty="0"/>
                    </a:p>
                  </a:txBody>
                  <a:tcPr marL="133643" marR="133643"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l" defTabSz="914290" rtl="0" eaLnBrk="1" latinLnBrk="0" hangingPunct="1"/>
                      <a:r>
                        <a:rPr lang="fr-FR" sz="1000" kern="1200" dirty="0">
                          <a:solidFill>
                            <a:schemeClr val="tx1"/>
                          </a:solidFill>
                          <a:latin typeface="+mn-lt"/>
                          <a:ea typeface="+mn-ea"/>
                          <a:cs typeface="+mn-cs"/>
                        </a:rPr>
                        <a:t>Infrastructures de transport en commun</a:t>
                      </a:r>
                    </a:p>
                  </a:txBody>
                  <a:tcPr marL="133643" marR="133643" marT="34290" marB="34290" anchor="ctr">
                    <a:lnL w="12700" cmpd="sng">
                      <a:noFill/>
                    </a:lnL>
                    <a:lnR w="12700" cmpd="sng">
                      <a:noFill/>
                    </a:lnR>
                    <a:lnT w="12700" cap="flat" cmpd="sng" algn="ctr">
                      <a:solidFill>
                        <a:schemeClr val="tx1">
                          <a:lumMod val="40000"/>
                          <a:lumOff val="60000"/>
                        </a:schemeClr>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290" rtl="0" eaLnBrk="1" latinLnBrk="0" hangingPunct="1"/>
                      <a:endParaRPr lang="fr-FR" sz="1100" kern="1200" dirty="0">
                        <a:solidFill>
                          <a:schemeClr val="tx1"/>
                        </a:solidFill>
                        <a:latin typeface="+mn-lt"/>
                        <a:ea typeface="+mn-ea"/>
                        <a:cs typeface="+mn-cs"/>
                      </a:endParaRPr>
                    </a:p>
                  </a:txBody>
                  <a:tcPr marL="133643" marR="133643" marT="34290" marB="34290">
                    <a:lnL w="12700" cmpd="sng">
                      <a:noFill/>
                    </a:lnL>
                    <a:lnR w="12700" cmpd="sng">
                      <a:noFill/>
                    </a:lnR>
                    <a:lnT w="12700" cap="flat" cmpd="sng" algn="ctr">
                      <a:solidFill>
                        <a:schemeClr val="tx1">
                          <a:lumMod val="40000"/>
                          <a:lumOff val="60000"/>
                        </a:schemeClr>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290" rtl="0" eaLnBrk="1" latinLnBrk="0" hangingPunct="1"/>
                      <a:endParaRPr lang="fr-FR" sz="1100" kern="1200" dirty="0">
                        <a:solidFill>
                          <a:schemeClr val="tx1"/>
                        </a:solidFill>
                        <a:latin typeface="+mn-lt"/>
                        <a:ea typeface="+mn-ea"/>
                        <a:cs typeface="+mn-cs"/>
                      </a:endParaRPr>
                    </a:p>
                  </a:txBody>
                  <a:tcPr marL="133643" marR="133643" marT="34290" marB="34290">
                    <a:lnL w="12700" cmpd="sng">
                      <a:noFill/>
                    </a:lnL>
                    <a:lnR w="12700" cmpd="sng">
                      <a:noFill/>
                    </a:lnR>
                    <a:lnT w="12700" cap="flat" cmpd="sng" algn="ctr">
                      <a:solidFill>
                        <a:schemeClr val="tx1">
                          <a:lumMod val="40000"/>
                          <a:lumOff val="60000"/>
                        </a:schemeClr>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55575892"/>
                  </a:ext>
                </a:extLst>
              </a:tr>
              <a:tr h="243506">
                <a:tc>
                  <a:txBody>
                    <a:bodyPr/>
                    <a:lstStyle/>
                    <a:p>
                      <a:endParaRPr lang="fr-FR" sz="1100" i="1" dirty="0"/>
                    </a:p>
                  </a:txBody>
                  <a:tcPr marL="133643" marR="133643"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l" defTabSz="914290" rtl="0" eaLnBrk="1" latinLnBrk="0" hangingPunct="1"/>
                      <a:r>
                        <a:rPr lang="fr-FR" sz="1000" kern="1200" dirty="0">
                          <a:solidFill>
                            <a:schemeClr val="tx1"/>
                          </a:solidFill>
                          <a:latin typeface="+mn-lt"/>
                          <a:ea typeface="+mn-ea"/>
                          <a:cs typeface="+mn-cs"/>
                        </a:rPr>
                        <a:t>dont matériel roulant ferroviaire</a:t>
                      </a:r>
                    </a:p>
                  </a:txBody>
                  <a:tcPr marL="133643" marR="133643" marT="34290" marB="3429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290" rtl="0" eaLnBrk="1" latinLnBrk="0" hangingPunct="1"/>
                      <a:endParaRPr lang="fr-FR" sz="1100" kern="1200" dirty="0">
                        <a:solidFill>
                          <a:schemeClr val="tx1"/>
                        </a:solidFill>
                        <a:latin typeface="+mn-lt"/>
                        <a:ea typeface="+mn-ea"/>
                        <a:cs typeface="+mn-cs"/>
                      </a:endParaRPr>
                    </a:p>
                  </a:txBody>
                  <a:tcPr marL="133643" marR="133643" marT="34290" marB="34290">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290" rtl="0" eaLnBrk="1" latinLnBrk="0" hangingPunct="1"/>
                      <a:endParaRPr lang="fr-FR" sz="1100" kern="1200" dirty="0">
                        <a:solidFill>
                          <a:schemeClr val="tx1"/>
                        </a:solidFill>
                        <a:latin typeface="+mn-lt"/>
                        <a:ea typeface="+mn-ea"/>
                        <a:cs typeface="+mn-cs"/>
                      </a:endParaRPr>
                    </a:p>
                  </a:txBody>
                  <a:tcPr marL="133643" marR="133643" marT="34290" marB="34290">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00143084"/>
                  </a:ext>
                </a:extLst>
              </a:tr>
              <a:tr h="243506">
                <a:tc>
                  <a:txBody>
                    <a:bodyPr/>
                    <a:lstStyle/>
                    <a:p>
                      <a:endParaRPr lang="fr-FR" sz="1100" dirty="0">
                        <a:highlight>
                          <a:srgbClr val="FFFF00"/>
                        </a:highlight>
                      </a:endParaRPr>
                    </a:p>
                  </a:txBody>
                  <a:tcPr marL="133643" marR="133643"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l" defTabSz="914290" rtl="0" eaLnBrk="1" latinLnBrk="0" hangingPunct="1"/>
                      <a:r>
                        <a:rPr lang="fr-FR" sz="1000" kern="1200" dirty="0">
                          <a:solidFill>
                            <a:schemeClr val="tx1"/>
                          </a:solidFill>
                          <a:latin typeface="+mn-lt"/>
                          <a:ea typeface="+mn-ea"/>
                          <a:cs typeface="+mn-cs"/>
                        </a:rPr>
                        <a:t>Aménagements cyclables</a:t>
                      </a:r>
                    </a:p>
                  </a:txBody>
                  <a:tcPr marL="133643" marR="133643" marT="34290" marB="34290" anchor="ctr">
                    <a:lnL w="12700" cmpd="sng">
                      <a:noFill/>
                    </a:lnL>
                    <a:lnR w="12700" cmpd="sng">
                      <a:noFill/>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290" rtl="0" eaLnBrk="1" latinLnBrk="0" hangingPunct="1"/>
                      <a:endParaRPr lang="fr-FR" sz="1100" kern="1200" dirty="0">
                        <a:solidFill>
                          <a:schemeClr val="tx1"/>
                        </a:solidFill>
                        <a:latin typeface="+mn-lt"/>
                        <a:ea typeface="+mn-ea"/>
                        <a:cs typeface="+mn-cs"/>
                      </a:endParaRPr>
                    </a:p>
                  </a:txBody>
                  <a:tcPr marL="133643" marR="133643" marT="34290" marB="34290">
                    <a:lnL w="12700" cmpd="sng">
                      <a:noFill/>
                    </a:lnL>
                    <a:lnR w="12700" cmpd="sng">
                      <a:noFill/>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290" rtl="0" eaLnBrk="1" latinLnBrk="0" hangingPunct="1"/>
                      <a:endParaRPr lang="fr-FR" sz="1100" kern="1200" dirty="0">
                        <a:solidFill>
                          <a:schemeClr val="tx1"/>
                        </a:solidFill>
                        <a:latin typeface="+mn-lt"/>
                        <a:ea typeface="+mn-ea"/>
                        <a:cs typeface="+mn-cs"/>
                      </a:endParaRPr>
                    </a:p>
                  </a:txBody>
                  <a:tcPr marL="133643" marR="133643" marT="34290" marB="34290">
                    <a:lnL w="12700" cmpd="sng">
                      <a:noFill/>
                    </a:lnL>
                    <a:lnR w="12700" cmpd="sng">
                      <a:noFill/>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08524451"/>
                  </a:ext>
                </a:extLst>
              </a:tr>
              <a:tr h="243506">
                <a:tc>
                  <a:txBody>
                    <a:bodyPr/>
                    <a:lstStyle/>
                    <a:p>
                      <a:endParaRPr lang="fr-FR" sz="1100" dirty="0"/>
                    </a:p>
                  </a:txBody>
                  <a:tcPr marL="133643" marR="133643"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l" defTabSz="914290" rtl="0" eaLnBrk="1" latinLnBrk="0" hangingPunct="1"/>
                      <a:r>
                        <a:rPr lang="fr-FR" sz="1000" kern="1200" dirty="0">
                          <a:solidFill>
                            <a:schemeClr val="tx1"/>
                          </a:solidFill>
                          <a:latin typeface="+mn-lt"/>
                          <a:ea typeface="+mn-ea"/>
                          <a:cs typeface="+mn-cs"/>
                        </a:rPr>
                        <a:t>Véhicules bas-carbone (dont IRVE)</a:t>
                      </a:r>
                    </a:p>
                  </a:txBody>
                  <a:tcPr marL="133643" marR="133643" marT="34290" marB="34290" anchor="ctr">
                    <a:lnL w="12700" cmpd="sng">
                      <a:noFill/>
                    </a:lnL>
                    <a:lnR w="12700" cmpd="sng">
                      <a:noFill/>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290" rtl="0" eaLnBrk="1" latinLnBrk="0" hangingPunct="1"/>
                      <a:endParaRPr lang="fr-FR" sz="1100" kern="1200" dirty="0">
                        <a:solidFill>
                          <a:schemeClr val="tx1"/>
                        </a:solidFill>
                        <a:latin typeface="+mn-lt"/>
                        <a:ea typeface="+mn-ea"/>
                        <a:cs typeface="+mn-cs"/>
                      </a:endParaRPr>
                    </a:p>
                  </a:txBody>
                  <a:tcPr marL="133643" marR="133643" marT="34290" marB="34290">
                    <a:lnL w="12700" cmpd="sng">
                      <a:noFill/>
                    </a:lnL>
                    <a:lnR w="12700" cmpd="sng">
                      <a:noFill/>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290" rtl="0" eaLnBrk="1" latinLnBrk="0" hangingPunct="1"/>
                      <a:endParaRPr lang="fr-FR" sz="1100" kern="1200" dirty="0">
                        <a:solidFill>
                          <a:schemeClr val="tx1"/>
                        </a:solidFill>
                        <a:latin typeface="+mn-lt"/>
                        <a:ea typeface="+mn-ea"/>
                        <a:cs typeface="+mn-cs"/>
                      </a:endParaRPr>
                    </a:p>
                  </a:txBody>
                  <a:tcPr marL="133643" marR="133643" marT="34290" marB="34290">
                    <a:lnL w="12700" cmpd="sng">
                      <a:noFill/>
                    </a:lnL>
                    <a:lnR w="12700" cmpd="sng">
                      <a:noFill/>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5285443"/>
                  </a:ext>
                </a:extLst>
              </a:tr>
              <a:tr h="243506">
                <a:tc>
                  <a:txBody>
                    <a:bodyPr/>
                    <a:lstStyle/>
                    <a:p>
                      <a:endParaRPr lang="fr-FR" sz="1100" dirty="0"/>
                    </a:p>
                  </a:txBody>
                  <a:tcPr marL="133643" marR="133643"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l" defTabSz="914290" rtl="0" eaLnBrk="1" latinLnBrk="0" hangingPunct="1">
                        <a:spcAft>
                          <a:spcPts val="800"/>
                        </a:spcAft>
                      </a:pPr>
                      <a:r>
                        <a:rPr lang="fr-FR" sz="1000" b="1" kern="1200" dirty="0">
                          <a:solidFill>
                            <a:schemeClr val="accent3"/>
                          </a:solidFill>
                          <a:latin typeface="+mn-lt"/>
                          <a:ea typeface="+mn-ea"/>
                          <a:cs typeface="+mn-cs"/>
                        </a:rPr>
                        <a:t>ENERGIE </a:t>
                      </a:r>
                    </a:p>
                  </a:txBody>
                  <a:tcPr marL="133643" marR="133643" marT="34290" marB="34290" anchor="ctr">
                    <a:lnL w="12700" cmpd="sng">
                      <a:noFill/>
                    </a:lnL>
                    <a:lnR w="12700" cmpd="sng">
                      <a:noFill/>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290" rtl="0" eaLnBrk="1" latinLnBrk="0" hangingPunct="1"/>
                      <a:endParaRPr lang="fr-FR" sz="1100" kern="1200" dirty="0">
                        <a:solidFill>
                          <a:schemeClr val="tx1"/>
                        </a:solidFill>
                        <a:latin typeface="+mn-lt"/>
                        <a:ea typeface="+mn-ea"/>
                        <a:cs typeface="+mn-cs"/>
                      </a:endParaRPr>
                    </a:p>
                  </a:txBody>
                  <a:tcPr marL="133643" marR="133643" marT="34290" marB="34290">
                    <a:lnL w="12700" cmpd="sng">
                      <a:noFill/>
                    </a:lnL>
                    <a:lnR w="12700" cmpd="sng">
                      <a:noFill/>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290" rtl="0" eaLnBrk="1" latinLnBrk="0" hangingPunct="1"/>
                      <a:endParaRPr lang="fr-FR" sz="1100" kern="1200" dirty="0">
                        <a:solidFill>
                          <a:schemeClr val="tx1"/>
                        </a:solidFill>
                        <a:latin typeface="+mn-lt"/>
                        <a:ea typeface="+mn-ea"/>
                        <a:cs typeface="+mn-cs"/>
                      </a:endParaRPr>
                    </a:p>
                  </a:txBody>
                  <a:tcPr marL="133643" marR="133643" marT="34290" marB="34290">
                    <a:lnL w="12700" cmpd="sng">
                      <a:noFill/>
                    </a:lnL>
                    <a:lnR w="12700" cmpd="sng">
                      <a:noFill/>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41159397"/>
                  </a:ext>
                </a:extLst>
              </a:tr>
              <a:tr h="243506">
                <a:tc>
                  <a:txBody>
                    <a:bodyPr/>
                    <a:lstStyle/>
                    <a:p>
                      <a:endParaRPr lang="fr-FR" sz="1100" dirty="0"/>
                    </a:p>
                  </a:txBody>
                  <a:tcPr marL="133643" marR="133643"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l" defTabSz="914290" rtl="0" eaLnBrk="1" latinLnBrk="0" hangingPunct="1">
                        <a:spcAft>
                          <a:spcPts val="800"/>
                        </a:spcAft>
                      </a:pPr>
                      <a:r>
                        <a:rPr lang="fr-FR" sz="1000" kern="1200" dirty="0">
                          <a:solidFill>
                            <a:schemeClr val="tx1"/>
                          </a:solidFill>
                          <a:latin typeface="+mn-lt"/>
                          <a:ea typeface="+mn-ea"/>
                          <a:cs typeface="+mn-cs"/>
                        </a:rPr>
                        <a:t>Renouvelables électriques, thermiques, RCU</a:t>
                      </a:r>
                    </a:p>
                  </a:txBody>
                  <a:tcPr marL="133643" marR="133643" marT="34290" marB="34290" anchor="ctr">
                    <a:lnL w="12700" cmpd="sng">
                      <a:noFill/>
                    </a:lnL>
                    <a:lnR w="12700" cmpd="sng">
                      <a:noFill/>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290" rtl="0" eaLnBrk="1" latinLnBrk="0" hangingPunct="1"/>
                      <a:endParaRPr lang="fr-FR" sz="1100" kern="1200" dirty="0">
                        <a:solidFill>
                          <a:schemeClr val="tx1"/>
                        </a:solidFill>
                        <a:latin typeface="+mn-lt"/>
                        <a:ea typeface="+mn-ea"/>
                        <a:cs typeface="+mn-cs"/>
                      </a:endParaRPr>
                    </a:p>
                  </a:txBody>
                  <a:tcPr marL="133643" marR="133643" marT="34290" marB="34290">
                    <a:lnL w="12700" cmpd="sng">
                      <a:noFill/>
                    </a:lnL>
                    <a:lnR w="12700" cmpd="sng">
                      <a:noFill/>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290" rtl="0" eaLnBrk="1" latinLnBrk="0" hangingPunct="1"/>
                      <a:endParaRPr lang="fr-FR" sz="1100" kern="1200" dirty="0">
                        <a:solidFill>
                          <a:schemeClr val="tx1"/>
                        </a:solidFill>
                        <a:latin typeface="+mn-lt"/>
                        <a:ea typeface="+mn-ea"/>
                        <a:cs typeface="+mn-cs"/>
                      </a:endParaRPr>
                    </a:p>
                  </a:txBody>
                  <a:tcPr marL="133643" marR="133643" marT="34290" marB="34290">
                    <a:lnL w="12700" cmpd="sng">
                      <a:noFill/>
                    </a:lnL>
                    <a:lnR w="12700" cmpd="sng">
                      <a:noFill/>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91724933"/>
                  </a:ext>
                </a:extLst>
              </a:tr>
              <a:tr h="243506">
                <a:tc>
                  <a:txBody>
                    <a:bodyPr/>
                    <a:lstStyle/>
                    <a:p>
                      <a:endParaRPr lang="fr-FR" sz="1100" dirty="0"/>
                    </a:p>
                  </a:txBody>
                  <a:tcPr marL="133643" marR="133643"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290" rtl="0" eaLnBrk="1" fontAlgn="auto" latinLnBrk="0" hangingPunct="1">
                        <a:lnSpc>
                          <a:spcPct val="100000"/>
                        </a:lnSpc>
                        <a:spcBef>
                          <a:spcPts val="0"/>
                        </a:spcBef>
                        <a:spcAft>
                          <a:spcPts val="800"/>
                        </a:spcAft>
                        <a:buClrTx/>
                        <a:buSzTx/>
                        <a:buFontTx/>
                        <a:buNone/>
                        <a:tabLst/>
                        <a:defRPr/>
                      </a:pPr>
                      <a:r>
                        <a:rPr lang="fr-FR" sz="1000" kern="1200" dirty="0">
                          <a:solidFill>
                            <a:schemeClr val="tx1"/>
                          </a:solidFill>
                          <a:latin typeface="+mn-lt"/>
                          <a:ea typeface="+mn-ea"/>
                          <a:cs typeface="+mn-cs"/>
                        </a:rPr>
                        <a:t>Eclairage public</a:t>
                      </a:r>
                    </a:p>
                  </a:txBody>
                  <a:tcPr marL="133643" marR="133643" marT="34290" marB="34290" anchor="ctr">
                    <a:lnL w="12700" cmpd="sng">
                      <a:noFill/>
                    </a:lnL>
                    <a:lnR w="12700" cmpd="sng">
                      <a:noFill/>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290" rtl="0" eaLnBrk="1" latinLnBrk="0" hangingPunct="1"/>
                      <a:endParaRPr lang="fr-FR" sz="1100" kern="1200" dirty="0">
                        <a:solidFill>
                          <a:schemeClr val="tx1"/>
                        </a:solidFill>
                        <a:latin typeface="+mn-lt"/>
                        <a:ea typeface="+mn-ea"/>
                        <a:cs typeface="+mn-cs"/>
                      </a:endParaRPr>
                    </a:p>
                  </a:txBody>
                  <a:tcPr marL="133643" marR="133643" marT="34290" marB="34290">
                    <a:lnL w="12700" cmpd="sng">
                      <a:noFill/>
                    </a:lnL>
                    <a:lnR w="12700" cmpd="sng">
                      <a:noFill/>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290" rtl="0" eaLnBrk="1" latinLnBrk="0" hangingPunct="1"/>
                      <a:endParaRPr lang="fr-FR" sz="1100" kern="1200" dirty="0">
                        <a:solidFill>
                          <a:schemeClr val="tx1"/>
                        </a:solidFill>
                        <a:latin typeface="+mn-lt"/>
                        <a:ea typeface="+mn-ea"/>
                        <a:cs typeface="+mn-cs"/>
                      </a:endParaRPr>
                    </a:p>
                  </a:txBody>
                  <a:tcPr marL="133643" marR="133643" marT="34290" marB="34290">
                    <a:lnL w="12700" cmpd="sng">
                      <a:noFill/>
                    </a:lnL>
                    <a:lnR w="12700" cmpd="sng">
                      <a:noFill/>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68873058"/>
                  </a:ext>
                </a:extLst>
              </a:tr>
              <a:tr h="243506">
                <a:tc>
                  <a:txBody>
                    <a:bodyPr/>
                    <a:lstStyle/>
                    <a:p>
                      <a:endParaRPr lang="fr-FR" sz="1100" b="1" dirty="0"/>
                    </a:p>
                  </a:txBody>
                  <a:tcPr marL="133643" marR="133643"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l" defTabSz="914290" rtl="0" eaLnBrk="1" latinLnBrk="0" hangingPunct="1"/>
                      <a:r>
                        <a:rPr lang="fr-FR" sz="1000" b="1" kern="1200" dirty="0">
                          <a:solidFill>
                            <a:schemeClr val="accent6"/>
                          </a:solidFill>
                          <a:latin typeface="+mn-lt"/>
                          <a:ea typeface="+mn-ea"/>
                          <a:cs typeface="+mn-cs"/>
                        </a:rPr>
                        <a:t>AGRICULTURE ET ALIMENTATION </a:t>
                      </a:r>
                    </a:p>
                  </a:txBody>
                  <a:tcPr marL="133643" marR="133643" marT="34290" marB="34290" anchor="ctr">
                    <a:lnL w="12700" cmpd="sng">
                      <a:noFill/>
                    </a:lnL>
                    <a:lnR w="12700" cmpd="sng">
                      <a:noFill/>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290" rtl="0" eaLnBrk="1" latinLnBrk="0" hangingPunct="1"/>
                      <a:endParaRPr lang="fr-FR" sz="1100" kern="1200" dirty="0">
                        <a:solidFill>
                          <a:schemeClr val="tx1"/>
                        </a:solidFill>
                        <a:latin typeface="+mn-lt"/>
                        <a:ea typeface="+mn-ea"/>
                        <a:cs typeface="+mn-cs"/>
                      </a:endParaRPr>
                    </a:p>
                  </a:txBody>
                  <a:tcPr marL="133643" marR="133643" marT="34290" marB="34290">
                    <a:lnL w="12700" cmpd="sng">
                      <a:noFill/>
                    </a:lnL>
                    <a:lnR w="12700" cmpd="sng">
                      <a:noFill/>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290" rtl="0" eaLnBrk="1" latinLnBrk="0" hangingPunct="1"/>
                      <a:endParaRPr lang="fr-FR" sz="1100" kern="1200" dirty="0">
                        <a:solidFill>
                          <a:schemeClr val="tx1"/>
                        </a:solidFill>
                        <a:latin typeface="+mn-lt"/>
                        <a:ea typeface="+mn-ea"/>
                        <a:cs typeface="+mn-cs"/>
                      </a:endParaRPr>
                    </a:p>
                  </a:txBody>
                  <a:tcPr marL="133643" marR="133643" marT="34290" marB="34290">
                    <a:lnL w="12700" cmpd="sng">
                      <a:noFill/>
                    </a:lnL>
                    <a:lnR w="12700" cmpd="sng">
                      <a:noFill/>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26535846"/>
                  </a:ext>
                </a:extLst>
              </a:tr>
              <a:tr h="243506">
                <a:tc>
                  <a:txBody>
                    <a:bodyPr/>
                    <a:lstStyle/>
                    <a:p>
                      <a:endParaRPr lang="fr-FR" sz="1100" dirty="0"/>
                    </a:p>
                  </a:txBody>
                  <a:tcPr marL="133643" marR="133643"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l" defTabSz="914290" rtl="0" eaLnBrk="1" latinLnBrk="0" hangingPunct="1"/>
                      <a:r>
                        <a:rPr lang="fr-FR" sz="1000" b="1" kern="1200" dirty="0">
                          <a:solidFill>
                            <a:srgbClr val="E65C8D"/>
                          </a:solidFill>
                          <a:latin typeface="+mn-lt"/>
                          <a:ea typeface="+mn-ea"/>
                          <a:cs typeface="+mn-cs"/>
                        </a:rPr>
                        <a:t>URBANISEME DURABLE - ZAN</a:t>
                      </a:r>
                    </a:p>
                  </a:txBody>
                  <a:tcPr marL="133643" marR="133643" marT="34290" marB="34290" anchor="ctr">
                    <a:lnL w="12700" cmpd="sng">
                      <a:noFill/>
                    </a:lnL>
                    <a:lnR w="12700" cmpd="sng">
                      <a:noFill/>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290" rtl="0" eaLnBrk="1" latinLnBrk="0" hangingPunct="1"/>
                      <a:endParaRPr lang="fr-FR" sz="1100" kern="1200" dirty="0">
                        <a:solidFill>
                          <a:schemeClr val="tx1"/>
                        </a:solidFill>
                        <a:latin typeface="+mn-lt"/>
                        <a:ea typeface="+mn-ea"/>
                        <a:cs typeface="+mn-cs"/>
                      </a:endParaRPr>
                    </a:p>
                  </a:txBody>
                  <a:tcPr marL="133643" marR="133643" marT="34290" marB="34290">
                    <a:lnL w="12700" cmpd="sng">
                      <a:noFill/>
                    </a:lnL>
                    <a:lnR w="12700" cmpd="sng">
                      <a:noFill/>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290" rtl="0" eaLnBrk="1" latinLnBrk="0" hangingPunct="1"/>
                      <a:endParaRPr lang="fr-FR" sz="1100" kern="1200" dirty="0">
                        <a:solidFill>
                          <a:schemeClr val="tx1"/>
                        </a:solidFill>
                        <a:latin typeface="+mn-lt"/>
                        <a:ea typeface="+mn-ea"/>
                        <a:cs typeface="+mn-cs"/>
                      </a:endParaRPr>
                    </a:p>
                  </a:txBody>
                  <a:tcPr marL="133643" marR="133643" marT="34290" marB="34290">
                    <a:lnL w="12700" cmpd="sng">
                      <a:noFill/>
                    </a:lnL>
                    <a:lnR w="12700" cmpd="sng">
                      <a:noFill/>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59661313"/>
                  </a:ext>
                </a:extLst>
              </a:tr>
              <a:tr h="243506">
                <a:tc>
                  <a:txBody>
                    <a:bodyPr/>
                    <a:lstStyle/>
                    <a:p>
                      <a:endParaRPr lang="fr-FR" sz="1100" dirty="0"/>
                    </a:p>
                  </a:txBody>
                  <a:tcPr marL="133643" marR="133643"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l" defTabSz="914290" rtl="0" eaLnBrk="1" latinLnBrk="0" hangingPunct="1"/>
                      <a:r>
                        <a:rPr lang="fr-FR" sz="1000" b="1" kern="1200" dirty="0">
                          <a:solidFill>
                            <a:srgbClr val="FFCC00"/>
                          </a:solidFill>
                          <a:latin typeface="+mn-lt"/>
                          <a:ea typeface="+mn-ea"/>
                          <a:cs typeface="+mn-cs"/>
                        </a:rPr>
                        <a:t>PLANIFICATION / MESURES TRANSVERSES</a:t>
                      </a:r>
                    </a:p>
                  </a:txBody>
                  <a:tcPr marL="133643" marR="133643" marT="34290" marB="34290" anchor="ctr">
                    <a:lnL w="12700" cmpd="sng">
                      <a:noFill/>
                    </a:lnL>
                    <a:lnR w="12700" cmpd="sng">
                      <a:noFill/>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290" rtl="0" eaLnBrk="1" latinLnBrk="0" hangingPunct="1"/>
                      <a:endParaRPr lang="fr-FR" sz="1100" kern="1200" dirty="0">
                        <a:solidFill>
                          <a:schemeClr val="tx1"/>
                        </a:solidFill>
                        <a:latin typeface="+mn-lt"/>
                        <a:ea typeface="+mn-ea"/>
                        <a:cs typeface="+mn-cs"/>
                      </a:endParaRPr>
                    </a:p>
                  </a:txBody>
                  <a:tcPr marL="133643" marR="133643" marT="34290" marB="34290">
                    <a:lnL w="12700" cmpd="sng">
                      <a:noFill/>
                    </a:lnL>
                    <a:lnR w="12700" cmpd="sng">
                      <a:noFill/>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290" rtl="0" eaLnBrk="1" latinLnBrk="0" hangingPunct="1"/>
                      <a:endParaRPr lang="fr-FR" sz="1100" kern="1200" dirty="0">
                        <a:solidFill>
                          <a:schemeClr val="tx1"/>
                        </a:solidFill>
                        <a:latin typeface="+mn-lt"/>
                        <a:ea typeface="+mn-ea"/>
                        <a:cs typeface="+mn-cs"/>
                      </a:endParaRPr>
                    </a:p>
                  </a:txBody>
                  <a:tcPr marL="133643" marR="133643" marT="34290" marB="34290">
                    <a:lnL w="12700" cmpd="sng">
                      <a:noFill/>
                    </a:lnL>
                    <a:lnR w="12700" cmpd="sng">
                      <a:noFill/>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7568850"/>
                  </a:ext>
                </a:extLst>
              </a:tr>
              <a:tr h="243506">
                <a:tc>
                  <a:txBody>
                    <a:bodyPr/>
                    <a:lstStyle/>
                    <a:p>
                      <a:endParaRPr lang="fr-FR" sz="1100" dirty="0"/>
                    </a:p>
                  </a:txBody>
                  <a:tcPr marL="133643" marR="133643"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l" defTabSz="914290" rtl="0" eaLnBrk="1" latinLnBrk="0" hangingPunct="1"/>
                      <a:r>
                        <a:rPr lang="fr-FR" sz="1000" b="1" kern="1200" dirty="0">
                          <a:solidFill>
                            <a:srgbClr val="CC9966"/>
                          </a:solidFill>
                          <a:latin typeface="+mn-lt"/>
                          <a:ea typeface="+mn-ea"/>
                          <a:cs typeface="+mn-cs"/>
                        </a:rPr>
                        <a:t>FORET BOIS ESPACES VERTS</a:t>
                      </a:r>
                    </a:p>
                  </a:txBody>
                  <a:tcPr marL="133643" marR="133643" marT="34290" marB="34290" anchor="ctr">
                    <a:lnL w="12700" cmpd="sng">
                      <a:noFill/>
                    </a:lnL>
                    <a:lnR w="12700" cmpd="sng">
                      <a:noFill/>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290" rtl="0" eaLnBrk="1" latinLnBrk="0" hangingPunct="1"/>
                      <a:endParaRPr lang="fr-FR" sz="1100" kern="1200" dirty="0">
                        <a:solidFill>
                          <a:schemeClr val="tx1"/>
                        </a:solidFill>
                        <a:latin typeface="+mn-lt"/>
                        <a:ea typeface="+mn-ea"/>
                        <a:cs typeface="+mn-cs"/>
                      </a:endParaRPr>
                    </a:p>
                  </a:txBody>
                  <a:tcPr marL="133643" marR="133643" marT="34290" marB="34290">
                    <a:lnL w="12700" cmpd="sng">
                      <a:noFill/>
                    </a:lnL>
                    <a:lnR w="12700" cmpd="sng">
                      <a:noFill/>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290" rtl="0" eaLnBrk="1" latinLnBrk="0" hangingPunct="1"/>
                      <a:endParaRPr lang="fr-FR" sz="1100" kern="1200" dirty="0">
                        <a:solidFill>
                          <a:schemeClr val="tx1"/>
                        </a:solidFill>
                        <a:latin typeface="+mn-lt"/>
                        <a:ea typeface="+mn-ea"/>
                        <a:cs typeface="+mn-cs"/>
                      </a:endParaRPr>
                    </a:p>
                  </a:txBody>
                  <a:tcPr marL="133643" marR="133643" marT="34290" marB="34290">
                    <a:lnL w="12700" cmpd="sng">
                      <a:noFill/>
                    </a:lnL>
                    <a:lnR w="12700" cmpd="sng">
                      <a:noFill/>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92387994"/>
                  </a:ext>
                </a:extLst>
              </a:tr>
              <a:tr h="243506">
                <a:tc>
                  <a:txBody>
                    <a:bodyPr/>
                    <a:lstStyle/>
                    <a:p>
                      <a:endParaRPr lang="fr-FR" sz="1100" dirty="0"/>
                    </a:p>
                  </a:txBody>
                  <a:tcPr marL="133643" marR="133643"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l" defTabSz="914290" rtl="0" eaLnBrk="1" latinLnBrk="0" hangingPunct="1"/>
                      <a:r>
                        <a:rPr lang="fr-FR" sz="1000" b="1" kern="1200" dirty="0">
                          <a:solidFill>
                            <a:schemeClr val="tx1">
                              <a:lumMod val="60000"/>
                              <a:lumOff val="40000"/>
                            </a:schemeClr>
                          </a:solidFill>
                          <a:latin typeface="+mn-lt"/>
                          <a:ea typeface="+mn-ea"/>
                          <a:cs typeface="+mn-cs"/>
                        </a:rPr>
                        <a:t>DECHETS</a:t>
                      </a:r>
                    </a:p>
                  </a:txBody>
                  <a:tcPr marL="133643" marR="133643" marT="34290" marB="34290" anchor="ctr">
                    <a:lnL w="12700" cmpd="sng">
                      <a:noFill/>
                    </a:lnL>
                    <a:lnR w="12700" cmpd="sng">
                      <a:noFill/>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290" rtl="0" eaLnBrk="1" latinLnBrk="0" hangingPunct="1"/>
                      <a:endParaRPr lang="fr-FR" sz="1100" kern="1200" dirty="0">
                        <a:solidFill>
                          <a:schemeClr val="tx1"/>
                        </a:solidFill>
                        <a:latin typeface="+mn-lt"/>
                        <a:ea typeface="+mn-ea"/>
                        <a:cs typeface="+mn-cs"/>
                      </a:endParaRPr>
                    </a:p>
                  </a:txBody>
                  <a:tcPr marL="133643" marR="133643" marT="34290" marB="34290">
                    <a:lnL w="12700" cmpd="sng">
                      <a:noFill/>
                    </a:lnL>
                    <a:lnR w="12700" cmpd="sng">
                      <a:noFill/>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290" rtl="0" eaLnBrk="1" latinLnBrk="0" hangingPunct="1"/>
                      <a:endParaRPr lang="fr-FR" sz="1100" kern="1200" dirty="0">
                        <a:solidFill>
                          <a:schemeClr val="tx1"/>
                        </a:solidFill>
                        <a:latin typeface="+mn-lt"/>
                        <a:ea typeface="+mn-ea"/>
                        <a:cs typeface="+mn-cs"/>
                      </a:endParaRPr>
                    </a:p>
                  </a:txBody>
                  <a:tcPr marL="133643" marR="133643" marT="34290" marB="34290">
                    <a:lnL w="12700" cmpd="sng">
                      <a:noFill/>
                    </a:lnL>
                    <a:lnR w="12700" cmpd="sng">
                      <a:noFill/>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6984162"/>
                  </a:ext>
                </a:extLst>
              </a:tr>
              <a:tr h="243506">
                <a:tc>
                  <a:txBody>
                    <a:bodyPr/>
                    <a:lstStyle/>
                    <a:p>
                      <a:endParaRPr lang="fr-FR" sz="900" dirty="0">
                        <a:solidFill>
                          <a:schemeClr val="accent4"/>
                        </a:solidFill>
                      </a:endParaRPr>
                    </a:p>
                  </a:txBody>
                  <a:tcPr marL="133643" marR="133643"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l" defTabSz="914290" rtl="0" eaLnBrk="1" latinLnBrk="0" hangingPunct="1"/>
                      <a:r>
                        <a:rPr lang="fr-FR" sz="1000" b="1" kern="1200" dirty="0">
                          <a:solidFill>
                            <a:schemeClr val="accent4"/>
                          </a:solidFill>
                          <a:latin typeface="+mn-lt"/>
                          <a:ea typeface="+mn-ea"/>
                          <a:cs typeface="+mn-cs"/>
                        </a:rPr>
                        <a:t>INDUSTRIE</a:t>
                      </a:r>
                    </a:p>
                  </a:txBody>
                  <a:tcPr marL="133643" marR="133643" marT="34290" marB="34290" anchor="ctr">
                    <a:lnL w="12700" cmpd="sng">
                      <a:noFill/>
                    </a:lnL>
                    <a:lnR w="12700" cmpd="sng">
                      <a:noFill/>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290" rtl="0" eaLnBrk="1" latinLnBrk="0" hangingPunct="1"/>
                      <a:endParaRPr lang="fr-FR" sz="1100" kern="1200" dirty="0">
                        <a:solidFill>
                          <a:schemeClr val="tx1"/>
                        </a:solidFill>
                        <a:latin typeface="+mn-lt"/>
                        <a:ea typeface="+mn-ea"/>
                        <a:cs typeface="+mn-cs"/>
                      </a:endParaRPr>
                    </a:p>
                  </a:txBody>
                  <a:tcPr marL="133643" marR="133643" marT="34290" marB="34290">
                    <a:lnL w="12700" cmpd="sng">
                      <a:noFill/>
                    </a:lnL>
                    <a:lnR w="12700" cmpd="sng">
                      <a:noFill/>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290" rtl="0" eaLnBrk="1" latinLnBrk="0" hangingPunct="1"/>
                      <a:endParaRPr lang="fr-FR" sz="1100" kern="1200" dirty="0">
                        <a:solidFill>
                          <a:schemeClr val="tx1"/>
                        </a:solidFill>
                        <a:latin typeface="+mn-lt"/>
                        <a:ea typeface="+mn-ea"/>
                        <a:cs typeface="+mn-cs"/>
                      </a:endParaRPr>
                    </a:p>
                  </a:txBody>
                  <a:tcPr marL="133643" marR="133643" marT="34290" marB="34290">
                    <a:lnL w="12700" cmpd="sng">
                      <a:noFill/>
                    </a:lnL>
                    <a:lnR w="12700" cmpd="sng">
                      <a:noFill/>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9231501"/>
                  </a:ext>
                </a:extLst>
              </a:tr>
            </a:tbl>
          </a:graphicData>
        </a:graphic>
      </p:graphicFrame>
      <p:sp>
        <p:nvSpPr>
          <p:cNvPr id="72" name="Ellipse 71">
            <a:extLst>
              <a:ext uri="{FF2B5EF4-FFF2-40B4-BE49-F238E27FC236}">
                <a16:creationId xmlns:a16="http://schemas.microsoft.com/office/drawing/2014/main" id="{BCF334F8-BFD2-4EDD-8A20-DE8AF95AB529}"/>
              </a:ext>
            </a:extLst>
          </p:cNvPr>
          <p:cNvSpPr/>
          <p:nvPr/>
        </p:nvSpPr>
        <p:spPr>
          <a:xfrm>
            <a:off x="93998" y="6386999"/>
            <a:ext cx="216000" cy="216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25718" rIns="0" bIns="25718" numCol="1" spcCol="0" rtlCol="0" fromWordArt="0" anchor="t" anchorCtr="0" forceAA="0" compatLnSpc="1">
            <a:prstTxWarp prst="textNoShape">
              <a:avLst/>
            </a:prstTxWarp>
            <a:noAutofit/>
          </a:bodyPr>
          <a:lstStyle/>
          <a:p>
            <a:pPr algn="ctr"/>
            <a:endParaRPr lang="fr-FR" sz="506" dirty="0">
              <a:solidFill>
                <a:schemeClr val="bg1"/>
              </a:solidFill>
            </a:endParaRPr>
          </a:p>
        </p:txBody>
      </p:sp>
      <p:sp>
        <p:nvSpPr>
          <p:cNvPr id="71" name="ZoneTexte 70">
            <a:extLst>
              <a:ext uri="{FF2B5EF4-FFF2-40B4-BE49-F238E27FC236}">
                <a16:creationId xmlns:a16="http://schemas.microsoft.com/office/drawing/2014/main" id="{5379E955-5704-4115-A80E-BDC9ED2188C2}"/>
              </a:ext>
            </a:extLst>
          </p:cNvPr>
          <p:cNvSpPr txBox="1"/>
          <p:nvPr/>
        </p:nvSpPr>
        <p:spPr>
          <a:xfrm>
            <a:off x="329683" y="6393020"/>
            <a:ext cx="657552" cy="253916"/>
          </a:xfrm>
          <a:prstGeom prst="rect">
            <a:avLst/>
          </a:prstGeom>
          <a:noFill/>
        </p:spPr>
        <p:txBody>
          <a:bodyPr wrap="none" rtlCol="0">
            <a:spAutoFit/>
          </a:bodyPr>
          <a:lstStyle/>
          <a:p>
            <a:r>
              <a:rPr lang="fr-FR" sz="1050" dirty="0"/>
              <a:t>Couvert</a:t>
            </a:r>
          </a:p>
        </p:txBody>
      </p:sp>
      <p:sp>
        <p:nvSpPr>
          <p:cNvPr id="74" name="Ellipse 73">
            <a:extLst>
              <a:ext uri="{FF2B5EF4-FFF2-40B4-BE49-F238E27FC236}">
                <a16:creationId xmlns:a16="http://schemas.microsoft.com/office/drawing/2014/main" id="{AC85FEF3-C2C5-43FF-A254-CB91900371F1}"/>
              </a:ext>
            </a:extLst>
          </p:cNvPr>
          <p:cNvSpPr/>
          <p:nvPr/>
        </p:nvSpPr>
        <p:spPr>
          <a:xfrm>
            <a:off x="1041788" y="6393020"/>
            <a:ext cx="216000" cy="216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25718" rIns="0" bIns="25718" numCol="1" spcCol="0" rtlCol="0" fromWordArt="0" anchor="t" anchorCtr="0" forceAA="0" compatLnSpc="1">
            <a:prstTxWarp prst="textNoShape">
              <a:avLst/>
            </a:prstTxWarp>
            <a:noAutofit/>
          </a:bodyPr>
          <a:lstStyle/>
          <a:p>
            <a:pPr algn="ctr"/>
            <a:endParaRPr lang="fr-FR" sz="506" dirty="0">
              <a:solidFill>
                <a:schemeClr val="bg1"/>
              </a:solidFill>
            </a:endParaRPr>
          </a:p>
        </p:txBody>
      </p:sp>
      <p:sp>
        <p:nvSpPr>
          <p:cNvPr id="75" name="ZoneTexte 74">
            <a:extLst>
              <a:ext uri="{FF2B5EF4-FFF2-40B4-BE49-F238E27FC236}">
                <a16:creationId xmlns:a16="http://schemas.microsoft.com/office/drawing/2014/main" id="{76C429E4-24DD-4B0B-AF2D-EB61E38F1235}"/>
              </a:ext>
            </a:extLst>
          </p:cNvPr>
          <p:cNvSpPr txBox="1"/>
          <p:nvPr/>
        </p:nvSpPr>
        <p:spPr>
          <a:xfrm>
            <a:off x="1215195" y="6386999"/>
            <a:ext cx="1468672" cy="253916"/>
          </a:xfrm>
          <a:prstGeom prst="rect">
            <a:avLst/>
          </a:prstGeom>
          <a:noFill/>
        </p:spPr>
        <p:txBody>
          <a:bodyPr wrap="none" rtlCol="0">
            <a:spAutoFit/>
          </a:bodyPr>
          <a:lstStyle/>
          <a:p>
            <a:r>
              <a:rPr lang="fr-FR" sz="1050" dirty="0"/>
              <a:t>Couvert partiellement</a:t>
            </a:r>
          </a:p>
        </p:txBody>
      </p:sp>
      <p:sp>
        <p:nvSpPr>
          <p:cNvPr id="77" name="ZoneTexte 76">
            <a:extLst>
              <a:ext uri="{FF2B5EF4-FFF2-40B4-BE49-F238E27FC236}">
                <a16:creationId xmlns:a16="http://schemas.microsoft.com/office/drawing/2014/main" id="{C4BA80BE-565B-435A-9242-F8FFF71CD00A}"/>
              </a:ext>
            </a:extLst>
          </p:cNvPr>
          <p:cNvSpPr txBox="1"/>
          <p:nvPr/>
        </p:nvSpPr>
        <p:spPr>
          <a:xfrm>
            <a:off x="2802693" y="6407153"/>
            <a:ext cx="912429" cy="253916"/>
          </a:xfrm>
          <a:prstGeom prst="rect">
            <a:avLst/>
          </a:prstGeom>
          <a:noFill/>
        </p:spPr>
        <p:txBody>
          <a:bodyPr wrap="none" rtlCol="0">
            <a:spAutoFit/>
          </a:bodyPr>
          <a:lstStyle/>
          <a:p>
            <a:r>
              <a:rPr lang="fr-FR" sz="1050" dirty="0"/>
              <a:t>Non couvert</a:t>
            </a:r>
          </a:p>
        </p:txBody>
      </p:sp>
      <p:grpSp>
        <p:nvGrpSpPr>
          <p:cNvPr id="78" name="Groupe 77">
            <a:extLst>
              <a:ext uri="{FF2B5EF4-FFF2-40B4-BE49-F238E27FC236}">
                <a16:creationId xmlns:a16="http://schemas.microsoft.com/office/drawing/2014/main" id="{CCE5C41B-F680-48A9-A0CD-D2859B89EFA3}"/>
              </a:ext>
            </a:extLst>
          </p:cNvPr>
          <p:cNvGrpSpPr/>
          <p:nvPr/>
        </p:nvGrpSpPr>
        <p:grpSpPr>
          <a:xfrm>
            <a:off x="2629285" y="6427561"/>
            <a:ext cx="216000" cy="216000"/>
            <a:chOff x="5089185" y="2384871"/>
            <a:chExt cx="288000" cy="288000"/>
          </a:xfrm>
        </p:grpSpPr>
        <p:sp>
          <p:nvSpPr>
            <p:cNvPr id="79" name="Ellipse 78">
              <a:extLst>
                <a:ext uri="{FF2B5EF4-FFF2-40B4-BE49-F238E27FC236}">
                  <a16:creationId xmlns:a16="http://schemas.microsoft.com/office/drawing/2014/main" id="{AF59804E-ED8B-41B6-BB0B-6ED7A1654B76}"/>
                </a:ext>
              </a:extLst>
            </p:cNvPr>
            <p:cNvSpPr/>
            <p:nvPr/>
          </p:nvSpPr>
          <p:spPr>
            <a:xfrm>
              <a:off x="5089185" y="2384871"/>
              <a:ext cx="288000" cy="288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25718" rIns="0" bIns="25718" numCol="1" spcCol="0" rtlCol="0" fromWordArt="0" anchor="t" anchorCtr="0" forceAA="0" compatLnSpc="1">
              <a:prstTxWarp prst="textNoShape">
                <a:avLst/>
              </a:prstTxWarp>
              <a:noAutofit/>
            </a:bodyPr>
            <a:lstStyle/>
            <a:p>
              <a:pPr algn="ctr"/>
              <a:endParaRPr lang="fr-FR" sz="506" dirty="0">
                <a:solidFill>
                  <a:schemeClr val="bg1"/>
                </a:solidFill>
              </a:endParaRPr>
            </a:p>
          </p:txBody>
        </p:sp>
        <p:cxnSp>
          <p:nvCxnSpPr>
            <p:cNvPr id="80" name="Connecteur droit 79">
              <a:extLst>
                <a:ext uri="{FF2B5EF4-FFF2-40B4-BE49-F238E27FC236}">
                  <a16:creationId xmlns:a16="http://schemas.microsoft.com/office/drawing/2014/main" id="{CEA52082-6ABF-4185-B5E4-6C295D915F48}"/>
                </a:ext>
              </a:extLst>
            </p:cNvPr>
            <p:cNvCxnSpPr>
              <a:stCxn id="79" idx="3"/>
              <a:endCxn id="79" idx="7"/>
            </p:cNvCxnSpPr>
            <p:nvPr/>
          </p:nvCxnSpPr>
          <p:spPr>
            <a:xfrm flipV="1">
              <a:off x="5131362" y="2427048"/>
              <a:ext cx="203646" cy="203646"/>
            </a:xfrm>
            <a:prstGeom prst="line">
              <a:avLst/>
            </a:prstGeom>
          </p:spPr>
          <p:style>
            <a:lnRef idx="1">
              <a:schemeClr val="dk1"/>
            </a:lnRef>
            <a:fillRef idx="0">
              <a:schemeClr val="dk1"/>
            </a:fillRef>
            <a:effectRef idx="0">
              <a:schemeClr val="dk1"/>
            </a:effectRef>
            <a:fontRef idx="minor">
              <a:schemeClr val="tx1"/>
            </a:fontRef>
          </p:style>
        </p:cxnSp>
        <p:cxnSp>
          <p:nvCxnSpPr>
            <p:cNvPr id="81" name="Connecteur droit 80">
              <a:extLst>
                <a:ext uri="{FF2B5EF4-FFF2-40B4-BE49-F238E27FC236}">
                  <a16:creationId xmlns:a16="http://schemas.microsoft.com/office/drawing/2014/main" id="{3A2BBE9A-8895-4165-B52B-00881F68F753}"/>
                </a:ext>
              </a:extLst>
            </p:cNvPr>
            <p:cNvCxnSpPr>
              <a:cxnSpLocks/>
              <a:stCxn id="79" idx="5"/>
              <a:endCxn id="79" idx="1"/>
            </p:cNvCxnSpPr>
            <p:nvPr/>
          </p:nvCxnSpPr>
          <p:spPr>
            <a:xfrm flipH="1" flipV="1">
              <a:off x="5131362" y="2427048"/>
              <a:ext cx="203646" cy="203646"/>
            </a:xfrm>
            <a:prstGeom prst="line">
              <a:avLst/>
            </a:prstGeom>
          </p:spPr>
          <p:style>
            <a:lnRef idx="1">
              <a:schemeClr val="dk1"/>
            </a:lnRef>
            <a:fillRef idx="0">
              <a:schemeClr val="dk1"/>
            </a:fillRef>
            <a:effectRef idx="0">
              <a:schemeClr val="dk1"/>
            </a:effectRef>
            <a:fontRef idx="minor">
              <a:schemeClr val="tx1"/>
            </a:fontRef>
          </p:style>
        </p:cxnSp>
      </p:grpSp>
      <p:sp>
        <p:nvSpPr>
          <p:cNvPr id="83" name="ZoneTexte 82">
            <a:extLst>
              <a:ext uri="{FF2B5EF4-FFF2-40B4-BE49-F238E27FC236}">
                <a16:creationId xmlns:a16="http://schemas.microsoft.com/office/drawing/2014/main" id="{1DC5F86C-0D73-FD25-9CB2-1CA8F486C213}"/>
              </a:ext>
            </a:extLst>
          </p:cNvPr>
          <p:cNvSpPr txBox="1"/>
          <p:nvPr/>
        </p:nvSpPr>
        <p:spPr>
          <a:xfrm>
            <a:off x="3698166" y="511657"/>
            <a:ext cx="2461444" cy="854080"/>
          </a:xfrm>
          <a:prstGeom prst="rect">
            <a:avLst/>
          </a:prstGeom>
          <a:noFill/>
        </p:spPr>
        <p:txBody>
          <a:bodyPr wrap="square" rtlCol="0">
            <a:spAutoFit/>
          </a:bodyPr>
          <a:lstStyle/>
          <a:p>
            <a:r>
              <a:rPr lang="fr-FR" sz="900" b="1" dirty="0">
                <a:solidFill>
                  <a:schemeClr val="tx2"/>
                </a:solidFill>
              </a:rPr>
              <a:t>Cibles </a:t>
            </a:r>
            <a:r>
              <a:rPr lang="fr-FR" sz="900" b="1" dirty="0">
                <a:solidFill>
                  <a:schemeClr val="accent2"/>
                </a:solidFill>
              </a:rPr>
              <a:t>d’investissements</a:t>
            </a:r>
            <a:r>
              <a:rPr lang="fr-FR" sz="900" b="1" dirty="0">
                <a:solidFill>
                  <a:schemeClr val="tx2"/>
                </a:solidFill>
              </a:rPr>
              <a:t> </a:t>
            </a:r>
            <a:r>
              <a:rPr lang="fr-FR" sz="900" b="1" dirty="0">
                <a:solidFill>
                  <a:schemeClr val="accent2"/>
                </a:solidFill>
              </a:rPr>
              <a:t>collectivités</a:t>
            </a:r>
            <a:r>
              <a:rPr lang="fr-FR" sz="900" b="1" dirty="0">
                <a:solidFill>
                  <a:schemeClr val="accent6"/>
                </a:solidFill>
              </a:rPr>
              <a:t> </a:t>
            </a:r>
            <a:r>
              <a:rPr lang="fr-FR" sz="900" b="1" dirty="0">
                <a:solidFill>
                  <a:schemeClr val="tx2"/>
                </a:solidFill>
              </a:rPr>
              <a:t>d’après la Stratégie nationale bas-carbone et les 4 scénarios </a:t>
            </a:r>
            <a:r>
              <a:rPr lang="fr-FR" sz="900" b="1" dirty="0" err="1">
                <a:solidFill>
                  <a:schemeClr val="tx2"/>
                </a:solidFill>
              </a:rPr>
              <a:t>Ademe</a:t>
            </a:r>
            <a:r>
              <a:rPr lang="fr-FR" sz="900" b="1" dirty="0">
                <a:solidFill>
                  <a:schemeClr val="tx2"/>
                </a:solidFill>
              </a:rPr>
              <a:t> Transition(s) 2050</a:t>
            </a:r>
          </a:p>
          <a:p>
            <a:endParaRPr lang="fr-FR" sz="1350" dirty="0"/>
          </a:p>
        </p:txBody>
      </p:sp>
      <p:sp>
        <p:nvSpPr>
          <p:cNvPr id="141" name="Ellipse 140">
            <a:extLst>
              <a:ext uri="{FF2B5EF4-FFF2-40B4-BE49-F238E27FC236}">
                <a16:creationId xmlns:a16="http://schemas.microsoft.com/office/drawing/2014/main" id="{5514F812-D95F-875F-89E2-79A0C8C497FE}"/>
              </a:ext>
            </a:extLst>
          </p:cNvPr>
          <p:cNvSpPr/>
          <p:nvPr/>
        </p:nvSpPr>
        <p:spPr>
          <a:xfrm>
            <a:off x="4718533" y="3729283"/>
            <a:ext cx="216000" cy="216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25718" rIns="0" bIns="25718" numCol="1" spcCol="0" rtlCol="0" fromWordArt="0" anchor="t" anchorCtr="0" forceAA="0" compatLnSpc="1">
            <a:prstTxWarp prst="textNoShape">
              <a:avLst/>
            </a:prstTxWarp>
            <a:noAutofit/>
          </a:bodyPr>
          <a:lstStyle/>
          <a:p>
            <a:pPr algn="ctr"/>
            <a:endParaRPr lang="fr-FR" sz="506" dirty="0">
              <a:solidFill>
                <a:schemeClr val="bg1"/>
              </a:solidFill>
            </a:endParaRPr>
          </a:p>
        </p:txBody>
      </p:sp>
      <p:sp>
        <p:nvSpPr>
          <p:cNvPr id="159" name="Ellipse 158">
            <a:extLst>
              <a:ext uri="{FF2B5EF4-FFF2-40B4-BE49-F238E27FC236}">
                <a16:creationId xmlns:a16="http://schemas.microsoft.com/office/drawing/2014/main" id="{D6B983E9-7679-EE82-CA68-1E83C6530444}"/>
              </a:ext>
            </a:extLst>
          </p:cNvPr>
          <p:cNvSpPr/>
          <p:nvPr/>
        </p:nvSpPr>
        <p:spPr>
          <a:xfrm>
            <a:off x="4691612" y="2506754"/>
            <a:ext cx="216000" cy="1974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25718" rIns="0" bIns="25718" numCol="1" spcCol="0" rtlCol="0" fromWordArt="0" anchor="t" anchorCtr="0" forceAA="0" compatLnSpc="1">
            <a:prstTxWarp prst="textNoShape">
              <a:avLst/>
            </a:prstTxWarp>
            <a:noAutofit/>
          </a:bodyPr>
          <a:lstStyle/>
          <a:p>
            <a:pPr algn="ctr"/>
            <a:endParaRPr lang="fr-FR" sz="506" dirty="0">
              <a:solidFill>
                <a:schemeClr val="bg1"/>
              </a:solidFill>
            </a:endParaRPr>
          </a:p>
        </p:txBody>
      </p:sp>
      <p:sp>
        <p:nvSpPr>
          <p:cNvPr id="171" name="Ellipse 170">
            <a:extLst>
              <a:ext uri="{FF2B5EF4-FFF2-40B4-BE49-F238E27FC236}">
                <a16:creationId xmlns:a16="http://schemas.microsoft.com/office/drawing/2014/main" id="{45EA795E-985D-0554-752F-7A1A6AFD2505}"/>
              </a:ext>
            </a:extLst>
          </p:cNvPr>
          <p:cNvSpPr/>
          <p:nvPr/>
        </p:nvSpPr>
        <p:spPr>
          <a:xfrm>
            <a:off x="3715122" y="6411447"/>
            <a:ext cx="216000" cy="216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25718" rIns="0" bIns="25718" numCol="1" spcCol="0" rtlCol="0" fromWordArt="0" anchor="t" anchorCtr="0" forceAA="0" compatLnSpc="1">
            <a:prstTxWarp prst="textNoShape">
              <a:avLst/>
            </a:prstTxWarp>
            <a:noAutofit/>
          </a:bodyPr>
          <a:lstStyle/>
          <a:p>
            <a:pPr algn="ctr"/>
            <a:endParaRPr lang="fr-FR" sz="506" dirty="0">
              <a:solidFill>
                <a:schemeClr val="bg1"/>
              </a:solidFill>
            </a:endParaRPr>
          </a:p>
        </p:txBody>
      </p:sp>
      <p:sp>
        <p:nvSpPr>
          <p:cNvPr id="173" name="ZoneTexte 172">
            <a:extLst>
              <a:ext uri="{FF2B5EF4-FFF2-40B4-BE49-F238E27FC236}">
                <a16:creationId xmlns:a16="http://schemas.microsoft.com/office/drawing/2014/main" id="{206412C9-A6A5-3268-3BD5-C0CD9A89262B}"/>
              </a:ext>
            </a:extLst>
          </p:cNvPr>
          <p:cNvSpPr txBox="1"/>
          <p:nvPr/>
        </p:nvSpPr>
        <p:spPr>
          <a:xfrm>
            <a:off x="3983712" y="6393020"/>
            <a:ext cx="4730782" cy="253916"/>
          </a:xfrm>
          <a:prstGeom prst="rect">
            <a:avLst/>
          </a:prstGeom>
          <a:noFill/>
        </p:spPr>
        <p:txBody>
          <a:bodyPr wrap="none" rtlCol="0">
            <a:spAutoFit/>
          </a:bodyPr>
          <a:lstStyle/>
          <a:p>
            <a:r>
              <a:rPr lang="fr-FR" sz="1050" dirty="0"/>
              <a:t>Non couvert car pas de besoin d’investissements significatif des collectivités</a:t>
            </a:r>
          </a:p>
        </p:txBody>
      </p:sp>
      <p:sp>
        <p:nvSpPr>
          <p:cNvPr id="187" name="ZoneTexte 186">
            <a:extLst>
              <a:ext uri="{FF2B5EF4-FFF2-40B4-BE49-F238E27FC236}">
                <a16:creationId xmlns:a16="http://schemas.microsoft.com/office/drawing/2014/main" id="{6323F40E-9540-E1D1-1768-9B54CE4AEEB2}"/>
              </a:ext>
            </a:extLst>
          </p:cNvPr>
          <p:cNvSpPr txBox="1"/>
          <p:nvPr/>
        </p:nvSpPr>
        <p:spPr>
          <a:xfrm>
            <a:off x="4874407" y="3717287"/>
            <a:ext cx="1015021" cy="253916"/>
          </a:xfrm>
          <a:prstGeom prst="rect">
            <a:avLst/>
          </a:prstGeom>
          <a:noFill/>
        </p:spPr>
        <p:txBody>
          <a:bodyPr wrap="none" rtlCol="0">
            <a:spAutoFit/>
          </a:bodyPr>
          <a:lstStyle/>
          <a:p>
            <a:r>
              <a:rPr lang="fr-FR" sz="825" i="1" dirty="0"/>
              <a:t>(RCU seulement</a:t>
            </a:r>
            <a:r>
              <a:rPr lang="fr-FR" sz="1050" dirty="0"/>
              <a:t>)</a:t>
            </a:r>
          </a:p>
        </p:txBody>
      </p:sp>
      <p:sp>
        <p:nvSpPr>
          <p:cNvPr id="4" name="ZoneTexte 3">
            <a:extLst>
              <a:ext uri="{FF2B5EF4-FFF2-40B4-BE49-F238E27FC236}">
                <a16:creationId xmlns:a16="http://schemas.microsoft.com/office/drawing/2014/main" id="{E9183615-7E15-DFBC-3445-45A10324A5D7}"/>
              </a:ext>
            </a:extLst>
          </p:cNvPr>
          <p:cNvSpPr txBox="1"/>
          <p:nvPr/>
        </p:nvSpPr>
        <p:spPr>
          <a:xfrm>
            <a:off x="6095591" y="510510"/>
            <a:ext cx="2312381" cy="507831"/>
          </a:xfrm>
          <a:prstGeom prst="rect">
            <a:avLst/>
          </a:prstGeom>
          <a:noFill/>
        </p:spPr>
        <p:txBody>
          <a:bodyPr wrap="square" rtlCol="0">
            <a:spAutoFit/>
          </a:bodyPr>
          <a:lstStyle/>
          <a:p>
            <a:r>
              <a:rPr lang="fr-FR" sz="900" b="1" dirty="0">
                <a:solidFill>
                  <a:schemeClr val="tx2"/>
                </a:solidFill>
              </a:rPr>
              <a:t>Besoins </a:t>
            </a:r>
            <a:r>
              <a:rPr lang="fr-FR" sz="900" b="1" dirty="0">
                <a:solidFill>
                  <a:schemeClr val="accent2"/>
                </a:solidFill>
              </a:rPr>
              <a:t>d’ingénierie collectivités</a:t>
            </a:r>
            <a:r>
              <a:rPr lang="fr-FR" sz="900" b="1" dirty="0">
                <a:solidFill>
                  <a:schemeClr val="accent6"/>
                </a:solidFill>
              </a:rPr>
              <a:t> </a:t>
            </a:r>
            <a:r>
              <a:rPr lang="fr-FR" sz="900" b="1" dirty="0">
                <a:solidFill>
                  <a:schemeClr val="tx2"/>
                </a:solidFill>
              </a:rPr>
              <a:t>d’après la Stratégie nationale bas-carbone</a:t>
            </a:r>
            <a:endParaRPr lang="fr-FR" sz="1350" dirty="0"/>
          </a:p>
        </p:txBody>
      </p:sp>
      <p:sp>
        <p:nvSpPr>
          <p:cNvPr id="24" name="Ellipse 23">
            <a:extLst>
              <a:ext uri="{FF2B5EF4-FFF2-40B4-BE49-F238E27FC236}">
                <a16:creationId xmlns:a16="http://schemas.microsoft.com/office/drawing/2014/main" id="{D5E4C30D-CEBB-793A-BEB0-CD75587D855E}"/>
              </a:ext>
            </a:extLst>
          </p:cNvPr>
          <p:cNvSpPr/>
          <p:nvPr/>
        </p:nvSpPr>
        <p:spPr>
          <a:xfrm>
            <a:off x="6593666" y="2496968"/>
            <a:ext cx="216000" cy="216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25718" rIns="0" bIns="25718" numCol="1" spcCol="0" rtlCol="0" fromWordArt="0" anchor="t" anchorCtr="0" forceAA="0" compatLnSpc="1">
            <a:prstTxWarp prst="textNoShape">
              <a:avLst/>
            </a:prstTxWarp>
            <a:noAutofit/>
          </a:bodyPr>
          <a:lstStyle/>
          <a:p>
            <a:pPr algn="ctr"/>
            <a:endParaRPr lang="fr-FR" sz="506" dirty="0">
              <a:solidFill>
                <a:schemeClr val="bg1"/>
              </a:solidFill>
            </a:endParaRPr>
          </a:p>
        </p:txBody>
      </p:sp>
      <p:grpSp>
        <p:nvGrpSpPr>
          <p:cNvPr id="88" name="Groupe 87">
            <a:extLst>
              <a:ext uri="{FF2B5EF4-FFF2-40B4-BE49-F238E27FC236}">
                <a16:creationId xmlns:a16="http://schemas.microsoft.com/office/drawing/2014/main" id="{070BF6AD-8D1A-96D0-937A-DECED72235C4}"/>
              </a:ext>
            </a:extLst>
          </p:cNvPr>
          <p:cNvGrpSpPr/>
          <p:nvPr/>
        </p:nvGrpSpPr>
        <p:grpSpPr>
          <a:xfrm>
            <a:off x="4712888" y="4215370"/>
            <a:ext cx="216000" cy="216000"/>
            <a:chOff x="5089185" y="2384871"/>
            <a:chExt cx="288000" cy="288000"/>
          </a:xfrm>
        </p:grpSpPr>
        <p:sp>
          <p:nvSpPr>
            <p:cNvPr id="89" name="Ellipse 88">
              <a:extLst>
                <a:ext uri="{FF2B5EF4-FFF2-40B4-BE49-F238E27FC236}">
                  <a16:creationId xmlns:a16="http://schemas.microsoft.com/office/drawing/2014/main" id="{02541830-FBDA-36B0-FA5A-1928DE9B28D7}"/>
                </a:ext>
              </a:extLst>
            </p:cNvPr>
            <p:cNvSpPr/>
            <p:nvPr/>
          </p:nvSpPr>
          <p:spPr>
            <a:xfrm>
              <a:off x="5089185" y="2384871"/>
              <a:ext cx="288000" cy="288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25718" rIns="0" bIns="25718" numCol="1" spcCol="0" rtlCol="0" fromWordArt="0" anchor="t" anchorCtr="0" forceAA="0" compatLnSpc="1">
              <a:prstTxWarp prst="textNoShape">
                <a:avLst/>
              </a:prstTxWarp>
              <a:noAutofit/>
            </a:bodyPr>
            <a:lstStyle/>
            <a:p>
              <a:pPr algn="ctr"/>
              <a:endParaRPr lang="fr-FR" sz="506" dirty="0">
                <a:solidFill>
                  <a:schemeClr val="bg1"/>
                </a:solidFill>
              </a:endParaRPr>
            </a:p>
          </p:txBody>
        </p:sp>
        <p:cxnSp>
          <p:nvCxnSpPr>
            <p:cNvPr id="90" name="Connecteur droit 89">
              <a:extLst>
                <a:ext uri="{FF2B5EF4-FFF2-40B4-BE49-F238E27FC236}">
                  <a16:creationId xmlns:a16="http://schemas.microsoft.com/office/drawing/2014/main" id="{84828030-D2FC-DC40-4D96-442AB40EF017}"/>
                </a:ext>
              </a:extLst>
            </p:cNvPr>
            <p:cNvCxnSpPr>
              <a:stCxn id="89" idx="3"/>
              <a:endCxn id="89" idx="7"/>
            </p:cNvCxnSpPr>
            <p:nvPr/>
          </p:nvCxnSpPr>
          <p:spPr>
            <a:xfrm flipV="1">
              <a:off x="5131362" y="2427048"/>
              <a:ext cx="203646" cy="203646"/>
            </a:xfrm>
            <a:prstGeom prst="line">
              <a:avLst/>
            </a:prstGeom>
          </p:spPr>
          <p:style>
            <a:lnRef idx="1">
              <a:schemeClr val="dk1"/>
            </a:lnRef>
            <a:fillRef idx="0">
              <a:schemeClr val="dk1"/>
            </a:fillRef>
            <a:effectRef idx="0">
              <a:schemeClr val="dk1"/>
            </a:effectRef>
            <a:fontRef idx="minor">
              <a:schemeClr val="tx1"/>
            </a:fontRef>
          </p:style>
        </p:cxnSp>
        <p:cxnSp>
          <p:nvCxnSpPr>
            <p:cNvPr id="91" name="Connecteur droit 90">
              <a:extLst>
                <a:ext uri="{FF2B5EF4-FFF2-40B4-BE49-F238E27FC236}">
                  <a16:creationId xmlns:a16="http://schemas.microsoft.com/office/drawing/2014/main" id="{48063DB4-86D0-84AE-9140-7D05069BDD05}"/>
                </a:ext>
              </a:extLst>
            </p:cNvPr>
            <p:cNvCxnSpPr>
              <a:cxnSpLocks/>
              <a:stCxn id="89" idx="5"/>
              <a:endCxn id="89" idx="1"/>
            </p:cNvCxnSpPr>
            <p:nvPr/>
          </p:nvCxnSpPr>
          <p:spPr>
            <a:xfrm flipH="1" flipV="1">
              <a:off x="5131362" y="2427048"/>
              <a:ext cx="203646" cy="203646"/>
            </a:xfrm>
            <a:prstGeom prst="line">
              <a:avLst/>
            </a:prstGeom>
          </p:spPr>
          <p:style>
            <a:lnRef idx="1">
              <a:schemeClr val="dk1"/>
            </a:lnRef>
            <a:fillRef idx="0">
              <a:schemeClr val="dk1"/>
            </a:fillRef>
            <a:effectRef idx="0">
              <a:schemeClr val="dk1"/>
            </a:effectRef>
            <a:fontRef idx="minor">
              <a:schemeClr val="tx1"/>
            </a:fontRef>
          </p:style>
        </p:cxnSp>
      </p:grpSp>
      <p:grpSp>
        <p:nvGrpSpPr>
          <p:cNvPr id="92" name="Groupe 91">
            <a:extLst>
              <a:ext uri="{FF2B5EF4-FFF2-40B4-BE49-F238E27FC236}">
                <a16:creationId xmlns:a16="http://schemas.microsoft.com/office/drawing/2014/main" id="{598B5BD3-E28B-D3CB-2A21-2E54B6CE5EDA}"/>
              </a:ext>
            </a:extLst>
          </p:cNvPr>
          <p:cNvGrpSpPr/>
          <p:nvPr/>
        </p:nvGrpSpPr>
        <p:grpSpPr>
          <a:xfrm>
            <a:off x="4732433" y="4462846"/>
            <a:ext cx="216000" cy="216000"/>
            <a:chOff x="5089185" y="2384871"/>
            <a:chExt cx="288000" cy="288000"/>
          </a:xfrm>
        </p:grpSpPr>
        <p:sp>
          <p:nvSpPr>
            <p:cNvPr id="93" name="Ellipse 92">
              <a:extLst>
                <a:ext uri="{FF2B5EF4-FFF2-40B4-BE49-F238E27FC236}">
                  <a16:creationId xmlns:a16="http://schemas.microsoft.com/office/drawing/2014/main" id="{2B09E079-36EF-7AB8-5B70-39910C933BC2}"/>
                </a:ext>
              </a:extLst>
            </p:cNvPr>
            <p:cNvSpPr/>
            <p:nvPr/>
          </p:nvSpPr>
          <p:spPr>
            <a:xfrm>
              <a:off x="5089185" y="2384871"/>
              <a:ext cx="288000" cy="288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25718" rIns="0" bIns="25718" numCol="1" spcCol="0" rtlCol="0" fromWordArt="0" anchor="t" anchorCtr="0" forceAA="0" compatLnSpc="1">
              <a:prstTxWarp prst="textNoShape">
                <a:avLst/>
              </a:prstTxWarp>
              <a:noAutofit/>
            </a:bodyPr>
            <a:lstStyle/>
            <a:p>
              <a:pPr algn="ctr"/>
              <a:endParaRPr lang="fr-FR" sz="506" dirty="0">
                <a:solidFill>
                  <a:schemeClr val="bg1"/>
                </a:solidFill>
              </a:endParaRPr>
            </a:p>
          </p:txBody>
        </p:sp>
        <p:cxnSp>
          <p:nvCxnSpPr>
            <p:cNvPr id="94" name="Connecteur droit 93">
              <a:extLst>
                <a:ext uri="{FF2B5EF4-FFF2-40B4-BE49-F238E27FC236}">
                  <a16:creationId xmlns:a16="http://schemas.microsoft.com/office/drawing/2014/main" id="{50D45452-B3D2-389D-C43F-2BD7BB75D51D}"/>
                </a:ext>
              </a:extLst>
            </p:cNvPr>
            <p:cNvCxnSpPr>
              <a:stCxn id="93" idx="3"/>
              <a:endCxn id="93" idx="7"/>
            </p:cNvCxnSpPr>
            <p:nvPr/>
          </p:nvCxnSpPr>
          <p:spPr>
            <a:xfrm flipV="1">
              <a:off x="5131362" y="2427048"/>
              <a:ext cx="203646" cy="203646"/>
            </a:xfrm>
            <a:prstGeom prst="line">
              <a:avLst/>
            </a:prstGeom>
          </p:spPr>
          <p:style>
            <a:lnRef idx="1">
              <a:schemeClr val="dk1"/>
            </a:lnRef>
            <a:fillRef idx="0">
              <a:schemeClr val="dk1"/>
            </a:fillRef>
            <a:effectRef idx="0">
              <a:schemeClr val="dk1"/>
            </a:effectRef>
            <a:fontRef idx="minor">
              <a:schemeClr val="tx1"/>
            </a:fontRef>
          </p:style>
        </p:cxnSp>
        <p:cxnSp>
          <p:nvCxnSpPr>
            <p:cNvPr id="95" name="Connecteur droit 94">
              <a:extLst>
                <a:ext uri="{FF2B5EF4-FFF2-40B4-BE49-F238E27FC236}">
                  <a16:creationId xmlns:a16="http://schemas.microsoft.com/office/drawing/2014/main" id="{9C0E5680-7450-737E-CFBF-8977321E42BA}"/>
                </a:ext>
              </a:extLst>
            </p:cNvPr>
            <p:cNvCxnSpPr>
              <a:cxnSpLocks/>
            </p:cNvCxnSpPr>
            <p:nvPr/>
          </p:nvCxnSpPr>
          <p:spPr>
            <a:xfrm flipH="1" flipV="1">
              <a:off x="5115320" y="2427048"/>
              <a:ext cx="203647" cy="203647"/>
            </a:xfrm>
            <a:prstGeom prst="line">
              <a:avLst/>
            </a:prstGeom>
          </p:spPr>
          <p:style>
            <a:lnRef idx="1">
              <a:schemeClr val="dk1"/>
            </a:lnRef>
            <a:fillRef idx="0">
              <a:schemeClr val="dk1"/>
            </a:fillRef>
            <a:effectRef idx="0">
              <a:schemeClr val="dk1"/>
            </a:effectRef>
            <a:fontRef idx="minor">
              <a:schemeClr val="tx1"/>
            </a:fontRef>
          </p:style>
        </p:cxnSp>
      </p:grpSp>
      <p:grpSp>
        <p:nvGrpSpPr>
          <p:cNvPr id="96" name="Groupe 95">
            <a:extLst>
              <a:ext uri="{FF2B5EF4-FFF2-40B4-BE49-F238E27FC236}">
                <a16:creationId xmlns:a16="http://schemas.microsoft.com/office/drawing/2014/main" id="{E06D58C0-8CEE-1285-5E31-5AB022FF2226}"/>
              </a:ext>
            </a:extLst>
          </p:cNvPr>
          <p:cNvGrpSpPr/>
          <p:nvPr/>
        </p:nvGrpSpPr>
        <p:grpSpPr>
          <a:xfrm>
            <a:off x="4732433" y="4704747"/>
            <a:ext cx="216000" cy="216000"/>
            <a:chOff x="5089185" y="2384871"/>
            <a:chExt cx="288000" cy="288000"/>
          </a:xfrm>
        </p:grpSpPr>
        <p:sp>
          <p:nvSpPr>
            <p:cNvPr id="97" name="Ellipse 96">
              <a:extLst>
                <a:ext uri="{FF2B5EF4-FFF2-40B4-BE49-F238E27FC236}">
                  <a16:creationId xmlns:a16="http://schemas.microsoft.com/office/drawing/2014/main" id="{19EEF2AF-DC59-FE00-6C11-8C7C73776960}"/>
                </a:ext>
              </a:extLst>
            </p:cNvPr>
            <p:cNvSpPr/>
            <p:nvPr/>
          </p:nvSpPr>
          <p:spPr>
            <a:xfrm>
              <a:off x="5089185" y="2384871"/>
              <a:ext cx="288000" cy="288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25718" rIns="0" bIns="25718" numCol="1" spcCol="0" rtlCol="0" fromWordArt="0" anchor="t" anchorCtr="0" forceAA="0" compatLnSpc="1">
              <a:prstTxWarp prst="textNoShape">
                <a:avLst/>
              </a:prstTxWarp>
              <a:noAutofit/>
            </a:bodyPr>
            <a:lstStyle/>
            <a:p>
              <a:pPr algn="ctr"/>
              <a:endParaRPr lang="fr-FR" sz="506" dirty="0">
                <a:solidFill>
                  <a:schemeClr val="bg1"/>
                </a:solidFill>
              </a:endParaRPr>
            </a:p>
          </p:txBody>
        </p:sp>
        <p:cxnSp>
          <p:nvCxnSpPr>
            <p:cNvPr id="98" name="Connecteur droit 97">
              <a:extLst>
                <a:ext uri="{FF2B5EF4-FFF2-40B4-BE49-F238E27FC236}">
                  <a16:creationId xmlns:a16="http://schemas.microsoft.com/office/drawing/2014/main" id="{CCB98B27-CE55-EF22-FAA7-75221F68324D}"/>
                </a:ext>
              </a:extLst>
            </p:cNvPr>
            <p:cNvCxnSpPr>
              <a:stCxn id="97" idx="3"/>
              <a:endCxn id="97" idx="7"/>
            </p:cNvCxnSpPr>
            <p:nvPr/>
          </p:nvCxnSpPr>
          <p:spPr>
            <a:xfrm flipV="1">
              <a:off x="5131362" y="2427048"/>
              <a:ext cx="203646" cy="203646"/>
            </a:xfrm>
            <a:prstGeom prst="line">
              <a:avLst/>
            </a:prstGeom>
          </p:spPr>
          <p:style>
            <a:lnRef idx="1">
              <a:schemeClr val="dk1"/>
            </a:lnRef>
            <a:fillRef idx="0">
              <a:schemeClr val="dk1"/>
            </a:fillRef>
            <a:effectRef idx="0">
              <a:schemeClr val="dk1"/>
            </a:effectRef>
            <a:fontRef idx="minor">
              <a:schemeClr val="tx1"/>
            </a:fontRef>
          </p:style>
        </p:cxnSp>
        <p:cxnSp>
          <p:nvCxnSpPr>
            <p:cNvPr id="99" name="Connecteur droit 98">
              <a:extLst>
                <a:ext uri="{FF2B5EF4-FFF2-40B4-BE49-F238E27FC236}">
                  <a16:creationId xmlns:a16="http://schemas.microsoft.com/office/drawing/2014/main" id="{13B42D40-E369-C5CD-8B0F-2DA8018B8692}"/>
                </a:ext>
              </a:extLst>
            </p:cNvPr>
            <p:cNvCxnSpPr>
              <a:cxnSpLocks/>
              <a:stCxn id="97" idx="5"/>
              <a:endCxn id="97" idx="1"/>
            </p:cNvCxnSpPr>
            <p:nvPr/>
          </p:nvCxnSpPr>
          <p:spPr>
            <a:xfrm flipH="1" flipV="1">
              <a:off x="5131362" y="2427048"/>
              <a:ext cx="203646" cy="203646"/>
            </a:xfrm>
            <a:prstGeom prst="line">
              <a:avLst/>
            </a:prstGeom>
          </p:spPr>
          <p:style>
            <a:lnRef idx="1">
              <a:schemeClr val="dk1"/>
            </a:lnRef>
            <a:fillRef idx="0">
              <a:schemeClr val="dk1"/>
            </a:fillRef>
            <a:effectRef idx="0">
              <a:schemeClr val="dk1"/>
            </a:effectRef>
            <a:fontRef idx="minor">
              <a:schemeClr val="tx1"/>
            </a:fontRef>
          </p:style>
        </p:cxnSp>
      </p:grpSp>
      <p:sp>
        <p:nvSpPr>
          <p:cNvPr id="107" name="Ellipse 106">
            <a:extLst>
              <a:ext uri="{FF2B5EF4-FFF2-40B4-BE49-F238E27FC236}">
                <a16:creationId xmlns:a16="http://schemas.microsoft.com/office/drawing/2014/main" id="{E8618832-20CE-304A-0663-FDF3947D7D5C}"/>
              </a:ext>
            </a:extLst>
          </p:cNvPr>
          <p:cNvSpPr/>
          <p:nvPr/>
        </p:nvSpPr>
        <p:spPr>
          <a:xfrm>
            <a:off x="6605201" y="4201384"/>
            <a:ext cx="216000" cy="216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25718" rIns="0" bIns="25718" numCol="1" spcCol="0" rtlCol="0" fromWordArt="0" anchor="t" anchorCtr="0" forceAA="0" compatLnSpc="1">
            <a:prstTxWarp prst="textNoShape">
              <a:avLst/>
            </a:prstTxWarp>
            <a:noAutofit/>
          </a:bodyPr>
          <a:lstStyle/>
          <a:p>
            <a:pPr algn="ctr"/>
            <a:endParaRPr lang="fr-FR" sz="506" dirty="0">
              <a:solidFill>
                <a:schemeClr val="bg1"/>
              </a:solidFill>
            </a:endParaRPr>
          </a:p>
        </p:txBody>
      </p:sp>
      <p:sp>
        <p:nvSpPr>
          <p:cNvPr id="128" name="Ellipse 127">
            <a:extLst>
              <a:ext uri="{FF2B5EF4-FFF2-40B4-BE49-F238E27FC236}">
                <a16:creationId xmlns:a16="http://schemas.microsoft.com/office/drawing/2014/main" id="{C747E26B-4D8C-9A9D-90E1-F3641893E0FE}"/>
              </a:ext>
            </a:extLst>
          </p:cNvPr>
          <p:cNvSpPr/>
          <p:nvPr/>
        </p:nvSpPr>
        <p:spPr>
          <a:xfrm>
            <a:off x="4712888" y="3983080"/>
            <a:ext cx="216000" cy="216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25718" rIns="0" bIns="25718" numCol="1" spcCol="0" rtlCol="0" fromWordArt="0" anchor="t" anchorCtr="0" forceAA="0" compatLnSpc="1">
            <a:prstTxWarp prst="textNoShape">
              <a:avLst/>
            </a:prstTxWarp>
            <a:noAutofit/>
          </a:bodyPr>
          <a:lstStyle/>
          <a:p>
            <a:pPr algn="ctr"/>
            <a:endParaRPr lang="fr-FR" sz="506" dirty="0">
              <a:solidFill>
                <a:schemeClr val="bg1"/>
              </a:solidFill>
            </a:endParaRPr>
          </a:p>
        </p:txBody>
      </p:sp>
      <p:sp>
        <p:nvSpPr>
          <p:cNvPr id="129" name="Ellipse 128">
            <a:extLst>
              <a:ext uri="{FF2B5EF4-FFF2-40B4-BE49-F238E27FC236}">
                <a16:creationId xmlns:a16="http://schemas.microsoft.com/office/drawing/2014/main" id="{1E19964E-1233-0179-34BA-C745C8EA356F}"/>
              </a:ext>
            </a:extLst>
          </p:cNvPr>
          <p:cNvSpPr/>
          <p:nvPr/>
        </p:nvSpPr>
        <p:spPr>
          <a:xfrm>
            <a:off x="4663989" y="1531074"/>
            <a:ext cx="216000" cy="216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25718" rIns="0" bIns="25718" numCol="1" spcCol="0" rtlCol="0" fromWordArt="0" anchor="t" anchorCtr="0" forceAA="0" compatLnSpc="1">
            <a:prstTxWarp prst="textNoShape">
              <a:avLst/>
            </a:prstTxWarp>
            <a:noAutofit/>
          </a:bodyPr>
          <a:lstStyle/>
          <a:p>
            <a:pPr algn="ctr"/>
            <a:endParaRPr lang="fr-FR" sz="506" dirty="0">
              <a:solidFill>
                <a:schemeClr val="bg1"/>
              </a:solidFill>
            </a:endParaRPr>
          </a:p>
        </p:txBody>
      </p:sp>
      <p:sp>
        <p:nvSpPr>
          <p:cNvPr id="6" name="Titre 5">
            <a:extLst>
              <a:ext uri="{FF2B5EF4-FFF2-40B4-BE49-F238E27FC236}">
                <a16:creationId xmlns:a16="http://schemas.microsoft.com/office/drawing/2014/main" id="{AEB66F11-50E4-CFFC-BAC0-DAEBDF18EE50}"/>
              </a:ext>
            </a:extLst>
          </p:cNvPr>
          <p:cNvSpPr>
            <a:spLocks noGrp="1"/>
          </p:cNvSpPr>
          <p:nvPr>
            <p:ph type="title" idx="4294967295"/>
          </p:nvPr>
        </p:nvSpPr>
        <p:spPr>
          <a:xfrm>
            <a:off x="122796" y="-27948"/>
            <a:ext cx="8642350" cy="720725"/>
          </a:xfrm>
        </p:spPr>
        <p:txBody>
          <a:bodyPr>
            <a:normAutofit fontScale="90000"/>
          </a:bodyPr>
          <a:lstStyle/>
          <a:p>
            <a:pPr algn="l"/>
            <a:br>
              <a:rPr lang="fr-FR" sz="3600" cap="all" dirty="0">
                <a:solidFill>
                  <a:schemeClr val="tx2"/>
                </a:solidFill>
              </a:rPr>
            </a:br>
            <a:r>
              <a:rPr lang="fr-FR" sz="3600" cap="all" dirty="0">
                <a:solidFill>
                  <a:schemeClr val="tx2"/>
                </a:solidFill>
              </a:rPr>
              <a:t>Périmètre de L’ETUDE	</a:t>
            </a:r>
            <a:br>
              <a:rPr lang="fr-FR" sz="3600" cap="all" dirty="0">
                <a:solidFill>
                  <a:schemeClr val="tx2"/>
                </a:solidFill>
              </a:rPr>
            </a:br>
            <a:endParaRPr lang="fr-FR" dirty="0"/>
          </a:p>
        </p:txBody>
      </p:sp>
      <p:grpSp>
        <p:nvGrpSpPr>
          <p:cNvPr id="13" name="Groupe 12">
            <a:extLst>
              <a:ext uri="{FF2B5EF4-FFF2-40B4-BE49-F238E27FC236}">
                <a16:creationId xmlns:a16="http://schemas.microsoft.com/office/drawing/2014/main" id="{BED15325-1DFA-D59A-742B-C60F5E291FCE}"/>
              </a:ext>
            </a:extLst>
          </p:cNvPr>
          <p:cNvGrpSpPr/>
          <p:nvPr/>
        </p:nvGrpSpPr>
        <p:grpSpPr>
          <a:xfrm>
            <a:off x="4672320" y="2039072"/>
            <a:ext cx="216000" cy="216000"/>
            <a:chOff x="5089185" y="2384871"/>
            <a:chExt cx="288000" cy="288000"/>
          </a:xfrm>
        </p:grpSpPr>
        <p:sp>
          <p:nvSpPr>
            <p:cNvPr id="14" name="Ellipse 13">
              <a:extLst>
                <a:ext uri="{FF2B5EF4-FFF2-40B4-BE49-F238E27FC236}">
                  <a16:creationId xmlns:a16="http://schemas.microsoft.com/office/drawing/2014/main" id="{5277CC1E-FC56-F593-B8E2-5E2A0033FEAD}"/>
                </a:ext>
              </a:extLst>
            </p:cNvPr>
            <p:cNvSpPr/>
            <p:nvPr/>
          </p:nvSpPr>
          <p:spPr>
            <a:xfrm>
              <a:off x="5089185" y="2384871"/>
              <a:ext cx="288000" cy="288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25718" rIns="0" bIns="25718" numCol="1" spcCol="0" rtlCol="0" fromWordArt="0" anchor="t" anchorCtr="0" forceAA="0" compatLnSpc="1">
              <a:prstTxWarp prst="textNoShape">
                <a:avLst/>
              </a:prstTxWarp>
              <a:noAutofit/>
            </a:bodyPr>
            <a:lstStyle/>
            <a:p>
              <a:pPr algn="ctr"/>
              <a:endParaRPr lang="fr-FR" sz="506" dirty="0">
                <a:solidFill>
                  <a:schemeClr val="bg1"/>
                </a:solidFill>
              </a:endParaRPr>
            </a:p>
          </p:txBody>
        </p:sp>
        <p:cxnSp>
          <p:nvCxnSpPr>
            <p:cNvPr id="15" name="Connecteur droit 14">
              <a:extLst>
                <a:ext uri="{FF2B5EF4-FFF2-40B4-BE49-F238E27FC236}">
                  <a16:creationId xmlns:a16="http://schemas.microsoft.com/office/drawing/2014/main" id="{6D2DAF24-7396-DA6E-D688-6D2149F45A2F}"/>
                </a:ext>
              </a:extLst>
            </p:cNvPr>
            <p:cNvCxnSpPr>
              <a:stCxn id="14" idx="3"/>
              <a:endCxn id="14" idx="7"/>
            </p:cNvCxnSpPr>
            <p:nvPr/>
          </p:nvCxnSpPr>
          <p:spPr>
            <a:xfrm flipV="1">
              <a:off x="5131362" y="2427048"/>
              <a:ext cx="203646" cy="203646"/>
            </a:xfrm>
            <a:prstGeom prst="line">
              <a:avLst/>
            </a:prstGeom>
          </p:spPr>
          <p:style>
            <a:lnRef idx="1">
              <a:schemeClr val="dk1"/>
            </a:lnRef>
            <a:fillRef idx="0">
              <a:schemeClr val="dk1"/>
            </a:fillRef>
            <a:effectRef idx="0">
              <a:schemeClr val="dk1"/>
            </a:effectRef>
            <a:fontRef idx="minor">
              <a:schemeClr val="tx1"/>
            </a:fontRef>
          </p:style>
        </p:cxnSp>
        <p:cxnSp>
          <p:nvCxnSpPr>
            <p:cNvPr id="16" name="Connecteur droit 15">
              <a:extLst>
                <a:ext uri="{FF2B5EF4-FFF2-40B4-BE49-F238E27FC236}">
                  <a16:creationId xmlns:a16="http://schemas.microsoft.com/office/drawing/2014/main" id="{AE235DBB-F70B-5784-E38D-F12FB7DF45FD}"/>
                </a:ext>
              </a:extLst>
            </p:cNvPr>
            <p:cNvCxnSpPr>
              <a:cxnSpLocks/>
              <a:stCxn id="14" idx="5"/>
              <a:endCxn id="14" idx="1"/>
            </p:cNvCxnSpPr>
            <p:nvPr/>
          </p:nvCxnSpPr>
          <p:spPr>
            <a:xfrm flipH="1" flipV="1">
              <a:off x="5131362" y="2427048"/>
              <a:ext cx="203646" cy="203646"/>
            </a:xfrm>
            <a:prstGeom prst="line">
              <a:avLst/>
            </a:prstGeom>
          </p:spPr>
          <p:style>
            <a:lnRef idx="1">
              <a:schemeClr val="dk1"/>
            </a:lnRef>
            <a:fillRef idx="0">
              <a:schemeClr val="dk1"/>
            </a:fillRef>
            <a:effectRef idx="0">
              <a:schemeClr val="dk1"/>
            </a:effectRef>
            <a:fontRef idx="minor">
              <a:schemeClr val="tx1"/>
            </a:fontRef>
          </p:style>
        </p:cxnSp>
      </p:grpSp>
      <p:sp>
        <p:nvSpPr>
          <p:cNvPr id="19" name="Ellipse 18">
            <a:extLst>
              <a:ext uri="{FF2B5EF4-FFF2-40B4-BE49-F238E27FC236}">
                <a16:creationId xmlns:a16="http://schemas.microsoft.com/office/drawing/2014/main" id="{7330519A-2A3D-DAA8-6B0B-80B707195791}"/>
              </a:ext>
            </a:extLst>
          </p:cNvPr>
          <p:cNvSpPr/>
          <p:nvPr/>
        </p:nvSpPr>
        <p:spPr>
          <a:xfrm>
            <a:off x="4703644" y="2760696"/>
            <a:ext cx="216000" cy="216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25718" rIns="0" bIns="25718" numCol="1" spcCol="0" rtlCol="0" fromWordArt="0" anchor="t" anchorCtr="0" forceAA="0" compatLnSpc="1">
            <a:prstTxWarp prst="textNoShape">
              <a:avLst/>
            </a:prstTxWarp>
            <a:noAutofit/>
          </a:bodyPr>
          <a:lstStyle/>
          <a:p>
            <a:pPr algn="ctr"/>
            <a:endParaRPr lang="fr-FR" sz="506" dirty="0">
              <a:solidFill>
                <a:schemeClr val="bg1"/>
              </a:solidFill>
            </a:endParaRPr>
          </a:p>
        </p:txBody>
      </p:sp>
      <p:sp>
        <p:nvSpPr>
          <p:cNvPr id="23" name="Ellipse 22">
            <a:extLst>
              <a:ext uri="{FF2B5EF4-FFF2-40B4-BE49-F238E27FC236}">
                <a16:creationId xmlns:a16="http://schemas.microsoft.com/office/drawing/2014/main" id="{28657FBF-1951-3653-E2A0-951533429968}"/>
              </a:ext>
            </a:extLst>
          </p:cNvPr>
          <p:cNvSpPr/>
          <p:nvPr/>
        </p:nvSpPr>
        <p:spPr>
          <a:xfrm>
            <a:off x="4672320" y="1789139"/>
            <a:ext cx="216000" cy="216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25718" rIns="0" bIns="25718" numCol="1" spcCol="0" rtlCol="0" fromWordArt="0" anchor="t" anchorCtr="0" forceAA="0" compatLnSpc="1">
            <a:prstTxWarp prst="textNoShape">
              <a:avLst/>
            </a:prstTxWarp>
            <a:noAutofit/>
          </a:bodyPr>
          <a:lstStyle/>
          <a:p>
            <a:pPr algn="ctr"/>
            <a:endParaRPr lang="fr-FR" sz="506" dirty="0">
              <a:solidFill>
                <a:schemeClr val="bg1"/>
              </a:solidFill>
            </a:endParaRPr>
          </a:p>
        </p:txBody>
      </p:sp>
      <p:sp>
        <p:nvSpPr>
          <p:cNvPr id="26" name="Ellipse 25">
            <a:extLst>
              <a:ext uri="{FF2B5EF4-FFF2-40B4-BE49-F238E27FC236}">
                <a16:creationId xmlns:a16="http://schemas.microsoft.com/office/drawing/2014/main" id="{0D4E0580-077E-568D-7C30-0C8EF8D23311}"/>
              </a:ext>
            </a:extLst>
          </p:cNvPr>
          <p:cNvSpPr/>
          <p:nvPr/>
        </p:nvSpPr>
        <p:spPr>
          <a:xfrm>
            <a:off x="4707421" y="3000652"/>
            <a:ext cx="216000" cy="216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25718" rIns="0" bIns="25718" numCol="1" spcCol="0" rtlCol="0" fromWordArt="0" anchor="t" anchorCtr="0" forceAA="0" compatLnSpc="1">
            <a:prstTxWarp prst="textNoShape">
              <a:avLst/>
            </a:prstTxWarp>
            <a:noAutofit/>
          </a:bodyPr>
          <a:lstStyle/>
          <a:p>
            <a:pPr algn="ctr"/>
            <a:endParaRPr lang="fr-FR" sz="506" dirty="0">
              <a:solidFill>
                <a:schemeClr val="bg1"/>
              </a:solidFill>
            </a:endParaRPr>
          </a:p>
        </p:txBody>
      </p:sp>
      <p:sp>
        <p:nvSpPr>
          <p:cNvPr id="27" name="Ellipse 26">
            <a:extLst>
              <a:ext uri="{FF2B5EF4-FFF2-40B4-BE49-F238E27FC236}">
                <a16:creationId xmlns:a16="http://schemas.microsoft.com/office/drawing/2014/main" id="{5F2339EC-9439-9B69-E185-5F35AFBEE268}"/>
              </a:ext>
            </a:extLst>
          </p:cNvPr>
          <p:cNvSpPr/>
          <p:nvPr/>
        </p:nvSpPr>
        <p:spPr>
          <a:xfrm>
            <a:off x="4703023" y="3250251"/>
            <a:ext cx="216000" cy="216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25718" rIns="0" bIns="25718" numCol="1" spcCol="0" rtlCol="0" fromWordArt="0" anchor="t" anchorCtr="0" forceAA="0" compatLnSpc="1">
            <a:prstTxWarp prst="textNoShape">
              <a:avLst/>
            </a:prstTxWarp>
            <a:noAutofit/>
          </a:bodyPr>
          <a:lstStyle/>
          <a:p>
            <a:pPr algn="ctr"/>
            <a:endParaRPr lang="fr-FR" sz="506" dirty="0">
              <a:solidFill>
                <a:schemeClr val="bg1"/>
              </a:solidFill>
            </a:endParaRPr>
          </a:p>
        </p:txBody>
      </p:sp>
      <p:grpSp>
        <p:nvGrpSpPr>
          <p:cNvPr id="29" name="Groupe 28">
            <a:extLst>
              <a:ext uri="{FF2B5EF4-FFF2-40B4-BE49-F238E27FC236}">
                <a16:creationId xmlns:a16="http://schemas.microsoft.com/office/drawing/2014/main" id="{82BA1041-BF29-DA08-69C8-DA34C8CCEA6B}"/>
              </a:ext>
            </a:extLst>
          </p:cNvPr>
          <p:cNvGrpSpPr/>
          <p:nvPr/>
        </p:nvGrpSpPr>
        <p:grpSpPr>
          <a:xfrm>
            <a:off x="4743513" y="4939373"/>
            <a:ext cx="216000" cy="216000"/>
            <a:chOff x="5089185" y="2384871"/>
            <a:chExt cx="288000" cy="288000"/>
          </a:xfrm>
        </p:grpSpPr>
        <p:sp>
          <p:nvSpPr>
            <p:cNvPr id="30" name="Ellipse 29">
              <a:extLst>
                <a:ext uri="{FF2B5EF4-FFF2-40B4-BE49-F238E27FC236}">
                  <a16:creationId xmlns:a16="http://schemas.microsoft.com/office/drawing/2014/main" id="{3316145F-8CD6-48A2-857B-D8B4D629E133}"/>
                </a:ext>
              </a:extLst>
            </p:cNvPr>
            <p:cNvSpPr/>
            <p:nvPr/>
          </p:nvSpPr>
          <p:spPr>
            <a:xfrm>
              <a:off x="5089185" y="2384871"/>
              <a:ext cx="288000" cy="288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25718" rIns="0" bIns="25718" numCol="1" spcCol="0" rtlCol="0" fromWordArt="0" anchor="t" anchorCtr="0" forceAA="0" compatLnSpc="1">
              <a:prstTxWarp prst="textNoShape">
                <a:avLst/>
              </a:prstTxWarp>
              <a:noAutofit/>
            </a:bodyPr>
            <a:lstStyle/>
            <a:p>
              <a:pPr algn="ctr"/>
              <a:endParaRPr lang="fr-FR" sz="506" dirty="0">
                <a:solidFill>
                  <a:schemeClr val="bg1"/>
                </a:solidFill>
              </a:endParaRPr>
            </a:p>
          </p:txBody>
        </p:sp>
        <p:cxnSp>
          <p:nvCxnSpPr>
            <p:cNvPr id="31" name="Connecteur droit 30">
              <a:extLst>
                <a:ext uri="{FF2B5EF4-FFF2-40B4-BE49-F238E27FC236}">
                  <a16:creationId xmlns:a16="http://schemas.microsoft.com/office/drawing/2014/main" id="{95AFD734-5C52-72E2-D3F5-57AB6F710565}"/>
                </a:ext>
              </a:extLst>
            </p:cNvPr>
            <p:cNvCxnSpPr>
              <a:stCxn id="30" idx="3"/>
              <a:endCxn id="30" idx="7"/>
            </p:cNvCxnSpPr>
            <p:nvPr/>
          </p:nvCxnSpPr>
          <p:spPr>
            <a:xfrm flipV="1">
              <a:off x="5131362" y="2427048"/>
              <a:ext cx="203646" cy="203646"/>
            </a:xfrm>
            <a:prstGeom prst="line">
              <a:avLst/>
            </a:prstGeom>
          </p:spPr>
          <p:style>
            <a:lnRef idx="1">
              <a:schemeClr val="dk1"/>
            </a:lnRef>
            <a:fillRef idx="0">
              <a:schemeClr val="dk1"/>
            </a:fillRef>
            <a:effectRef idx="0">
              <a:schemeClr val="dk1"/>
            </a:effectRef>
            <a:fontRef idx="minor">
              <a:schemeClr val="tx1"/>
            </a:fontRef>
          </p:style>
        </p:cxnSp>
        <p:cxnSp>
          <p:nvCxnSpPr>
            <p:cNvPr id="32" name="Connecteur droit 31">
              <a:extLst>
                <a:ext uri="{FF2B5EF4-FFF2-40B4-BE49-F238E27FC236}">
                  <a16:creationId xmlns:a16="http://schemas.microsoft.com/office/drawing/2014/main" id="{AA2303C3-AF1F-4418-72B7-9F3F9BBEFBAC}"/>
                </a:ext>
              </a:extLst>
            </p:cNvPr>
            <p:cNvCxnSpPr>
              <a:cxnSpLocks/>
            </p:cNvCxnSpPr>
            <p:nvPr/>
          </p:nvCxnSpPr>
          <p:spPr>
            <a:xfrm flipH="1" flipV="1">
              <a:off x="5115320" y="2427048"/>
              <a:ext cx="203647" cy="203647"/>
            </a:xfrm>
            <a:prstGeom prst="line">
              <a:avLst/>
            </a:prstGeom>
          </p:spPr>
          <p:style>
            <a:lnRef idx="1">
              <a:schemeClr val="dk1"/>
            </a:lnRef>
            <a:fillRef idx="0">
              <a:schemeClr val="dk1"/>
            </a:fillRef>
            <a:effectRef idx="0">
              <a:schemeClr val="dk1"/>
            </a:effectRef>
            <a:fontRef idx="minor">
              <a:schemeClr val="tx1"/>
            </a:fontRef>
          </p:style>
        </p:cxnSp>
      </p:grpSp>
      <p:grpSp>
        <p:nvGrpSpPr>
          <p:cNvPr id="33" name="Groupe 32">
            <a:extLst>
              <a:ext uri="{FF2B5EF4-FFF2-40B4-BE49-F238E27FC236}">
                <a16:creationId xmlns:a16="http://schemas.microsoft.com/office/drawing/2014/main" id="{8AD14C16-A3C1-146D-9A4E-E2A9278B1DF1}"/>
              </a:ext>
            </a:extLst>
          </p:cNvPr>
          <p:cNvGrpSpPr/>
          <p:nvPr/>
        </p:nvGrpSpPr>
        <p:grpSpPr>
          <a:xfrm>
            <a:off x="4738862" y="5181116"/>
            <a:ext cx="216000" cy="216000"/>
            <a:chOff x="5089185" y="2384871"/>
            <a:chExt cx="288000" cy="288000"/>
          </a:xfrm>
        </p:grpSpPr>
        <p:sp>
          <p:nvSpPr>
            <p:cNvPr id="44" name="Ellipse 43">
              <a:extLst>
                <a:ext uri="{FF2B5EF4-FFF2-40B4-BE49-F238E27FC236}">
                  <a16:creationId xmlns:a16="http://schemas.microsoft.com/office/drawing/2014/main" id="{3D354929-325C-410B-1CCE-873A5CC821F5}"/>
                </a:ext>
              </a:extLst>
            </p:cNvPr>
            <p:cNvSpPr/>
            <p:nvPr/>
          </p:nvSpPr>
          <p:spPr>
            <a:xfrm>
              <a:off x="5089185" y="2384871"/>
              <a:ext cx="288000" cy="288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25718" rIns="0" bIns="25718" numCol="1" spcCol="0" rtlCol="0" fromWordArt="0" anchor="t" anchorCtr="0" forceAA="0" compatLnSpc="1">
              <a:prstTxWarp prst="textNoShape">
                <a:avLst/>
              </a:prstTxWarp>
              <a:noAutofit/>
            </a:bodyPr>
            <a:lstStyle/>
            <a:p>
              <a:pPr algn="ctr"/>
              <a:endParaRPr lang="fr-FR" sz="506" dirty="0">
                <a:solidFill>
                  <a:schemeClr val="bg1"/>
                </a:solidFill>
              </a:endParaRPr>
            </a:p>
          </p:txBody>
        </p:sp>
        <p:cxnSp>
          <p:nvCxnSpPr>
            <p:cNvPr id="45" name="Connecteur droit 44">
              <a:extLst>
                <a:ext uri="{FF2B5EF4-FFF2-40B4-BE49-F238E27FC236}">
                  <a16:creationId xmlns:a16="http://schemas.microsoft.com/office/drawing/2014/main" id="{6C1E1122-5888-1A71-2415-C75D7D99C2BC}"/>
                </a:ext>
              </a:extLst>
            </p:cNvPr>
            <p:cNvCxnSpPr>
              <a:stCxn id="44" idx="3"/>
              <a:endCxn id="44" idx="7"/>
            </p:cNvCxnSpPr>
            <p:nvPr/>
          </p:nvCxnSpPr>
          <p:spPr>
            <a:xfrm flipV="1">
              <a:off x="5131362" y="2427048"/>
              <a:ext cx="203646" cy="203646"/>
            </a:xfrm>
            <a:prstGeom prst="line">
              <a:avLst/>
            </a:prstGeom>
          </p:spPr>
          <p:style>
            <a:lnRef idx="1">
              <a:schemeClr val="dk1"/>
            </a:lnRef>
            <a:fillRef idx="0">
              <a:schemeClr val="dk1"/>
            </a:fillRef>
            <a:effectRef idx="0">
              <a:schemeClr val="dk1"/>
            </a:effectRef>
            <a:fontRef idx="minor">
              <a:schemeClr val="tx1"/>
            </a:fontRef>
          </p:style>
        </p:cxnSp>
        <p:cxnSp>
          <p:nvCxnSpPr>
            <p:cNvPr id="46" name="Connecteur droit 45">
              <a:extLst>
                <a:ext uri="{FF2B5EF4-FFF2-40B4-BE49-F238E27FC236}">
                  <a16:creationId xmlns:a16="http://schemas.microsoft.com/office/drawing/2014/main" id="{C668331C-ABCF-A3C1-E488-DCF9559197B3}"/>
                </a:ext>
              </a:extLst>
            </p:cNvPr>
            <p:cNvCxnSpPr>
              <a:cxnSpLocks/>
              <a:stCxn id="44" idx="5"/>
              <a:endCxn id="44" idx="1"/>
            </p:cNvCxnSpPr>
            <p:nvPr/>
          </p:nvCxnSpPr>
          <p:spPr>
            <a:xfrm flipH="1" flipV="1">
              <a:off x="5131362" y="2427048"/>
              <a:ext cx="203646" cy="203646"/>
            </a:xfrm>
            <a:prstGeom prst="line">
              <a:avLst/>
            </a:prstGeom>
          </p:spPr>
          <p:style>
            <a:lnRef idx="1">
              <a:schemeClr val="dk1"/>
            </a:lnRef>
            <a:fillRef idx="0">
              <a:schemeClr val="dk1"/>
            </a:fillRef>
            <a:effectRef idx="0">
              <a:schemeClr val="dk1"/>
            </a:effectRef>
            <a:fontRef idx="minor">
              <a:schemeClr val="tx1"/>
            </a:fontRef>
          </p:style>
        </p:cxnSp>
      </p:grpSp>
      <p:grpSp>
        <p:nvGrpSpPr>
          <p:cNvPr id="47" name="Groupe 46">
            <a:extLst>
              <a:ext uri="{FF2B5EF4-FFF2-40B4-BE49-F238E27FC236}">
                <a16:creationId xmlns:a16="http://schemas.microsoft.com/office/drawing/2014/main" id="{B2570578-DDEB-8430-E963-653CDF50FB35}"/>
              </a:ext>
            </a:extLst>
          </p:cNvPr>
          <p:cNvGrpSpPr/>
          <p:nvPr/>
        </p:nvGrpSpPr>
        <p:grpSpPr>
          <a:xfrm>
            <a:off x="4743513" y="5453751"/>
            <a:ext cx="216000" cy="216000"/>
            <a:chOff x="5089185" y="2384871"/>
            <a:chExt cx="288000" cy="288000"/>
          </a:xfrm>
        </p:grpSpPr>
        <p:sp>
          <p:nvSpPr>
            <p:cNvPr id="56" name="Ellipse 55">
              <a:extLst>
                <a:ext uri="{FF2B5EF4-FFF2-40B4-BE49-F238E27FC236}">
                  <a16:creationId xmlns:a16="http://schemas.microsoft.com/office/drawing/2014/main" id="{99D70903-603A-EE72-64CB-3C16A63254EC}"/>
                </a:ext>
              </a:extLst>
            </p:cNvPr>
            <p:cNvSpPr/>
            <p:nvPr/>
          </p:nvSpPr>
          <p:spPr>
            <a:xfrm>
              <a:off x="5089185" y="2384871"/>
              <a:ext cx="288000" cy="288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25718" rIns="0" bIns="25718" numCol="1" spcCol="0" rtlCol="0" fromWordArt="0" anchor="t" anchorCtr="0" forceAA="0" compatLnSpc="1">
              <a:prstTxWarp prst="textNoShape">
                <a:avLst/>
              </a:prstTxWarp>
              <a:noAutofit/>
            </a:bodyPr>
            <a:lstStyle/>
            <a:p>
              <a:pPr algn="ctr"/>
              <a:endParaRPr lang="fr-FR" sz="506" dirty="0">
                <a:solidFill>
                  <a:schemeClr val="bg1"/>
                </a:solidFill>
              </a:endParaRPr>
            </a:p>
          </p:txBody>
        </p:sp>
        <p:cxnSp>
          <p:nvCxnSpPr>
            <p:cNvPr id="57" name="Connecteur droit 56">
              <a:extLst>
                <a:ext uri="{FF2B5EF4-FFF2-40B4-BE49-F238E27FC236}">
                  <a16:creationId xmlns:a16="http://schemas.microsoft.com/office/drawing/2014/main" id="{A84135C7-5592-65BD-0650-A1F43FAEF08D}"/>
                </a:ext>
              </a:extLst>
            </p:cNvPr>
            <p:cNvCxnSpPr>
              <a:stCxn id="56" idx="3"/>
              <a:endCxn id="56" idx="7"/>
            </p:cNvCxnSpPr>
            <p:nvPr/>
          </p:nvCxnSpPr>
          <p:spPr>
            <a:xfrm flipV="1">
              <a:off x="5131362" y="2427048"/>
              <a:ext cx="203646" cy="203646"/>
            </a:xfrm>
            <a:prstGeom prst="line">
              <a:avLst/>
            </a:prstGeom>
          </p:spPr>
          <p:style>
            <a:lnRef idx="1">
              <a:schemeClr val="dk1"/>
            </a:lnRef>
            <a:fillRef idx="0">
              <a:schemeClr val="dk1"/>
            </a:fillRef>
            <a:effectRef idx="0">
              <a:schemeClr val="dk1"/>
            </a:effectRef>
            <a:fontRef idx="minor">
              <a:schemeClr val="tx1"/>
            </a:fontRef>
          </p:style>
        </p:cxnSp>
        <p:cxnSp>
          <p:nvCxnSpPr>
            <p:cNvPr id="62" name="Connecteur droit 61">
              <a:extLst>
                <a:ext uri="{FF2B5EF4-FFF2-40B4-BE49-F238E27FC236}">
                  <a16:creationId xmlns:a16="http://schemas.microsoft.com/office/drawing/2014/main" id="{B1FFC1BB-BC76-6861-31B9-5AD8865075F5}"/>
                </a:ext>
              </a:extLst>
            </p:cNvPr>
            <p:cNvCxnSpPr>
              <a:cxnSpLocks/>
              <a:stCxn id="56" idx="5"/>
              <a:endCxn id="56" idx="1"/>
            </p:cNvCxnSpPr>
            <p:nvPr/>
          </p:nvCxnSpPr>
          <p:spPr>
            <a:xfrm flipH="1" flipV="1">
              <a:off x="5131362" y="2427048"/>
              <a:ext cx="203646" cy="203646"/>
            </a:xfrm>
            <a:prstGeom prst="line">
              <a:avLst/>
            </a:prstGeom>
          </p:spPr>
          <p:style>
            <a:lnRef idx="1">
              <a:schemeClr val="dk1"/>
            </a:lnRef>
            <a:fillRef idx="0">
              <a:schemeClr val="dk1"/>
            </a:fillRef>
            <a:effectRef idx="0">
              <a:schemeClr val="dk1"/>
            </a:effectRef>
            <a:fontRef idx="minor">
              <a:schemeClr val="tx1"/>
            </a:fontRef>
          </p:style>
        </p:cxnSp>
      </p:grpSp>
      <p:sp>
        <p:nvSpPr>
          <p:cNvPr id="63" name="Ellipse 62">
            <a:extLst>
              <a:ext uri="{FF2B5EF4-FFF2-40B4-BE49-F238E27FC236}">
                <a16:creationId xmlns:a16="http://schemas.microsoft.com/office/drawing/2014/main" id="{C7781C4B-383E-2152-7959-FA97AAE0EB17}"/>
              </a:ext>
            </a:extLst>
          </p:cNvPr>
          <p:cNvSpPr/>
          <p:nvPr/>
        </p:nvSpPr>
        <p:spPr>
          <a:xfrm>
            <a:off x="6575844" y="1525610"/>
            <a:ext cx="216000" cy="216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25718" rIns="0" bIns="25718" numCol="1" spcCol="0" rtlCol="0" fromWordArt="0" anchor="t" anchorCtr="0" forceAA="0" compatLnSpc="1">
            <a:prstTxWarp prst="textNoShape">
              <a:avLst/>
            </a:prstTxWarp>
            <a:noAutofit/>
          </a:bodyPr>
          <a:lstStyle/>
          <a:p>
            <a:pPr algn="ctr"/>
            <a:endParaRPr lang="fr-FR" sz="506" dirty="0">
              <a:solidFill>
                <a:schemeClr val="bg1"/>
              </a:solidFill>
            </a:endParaRPr>
          </a:p>
        </p:txBody>
      </p:sp>
      <p:sp>
        <p:nvSpPr>
          <p:cNvPr id="70" name="Ellipse 69">
            <a:extLst>
              <a:ext uri="{FF2B5EF4-FFF2-40B4-BE49-F238E27FC236}">
                <a16:creationId xmlns:a16="http://schemas.microsoft.com/office/drawing/2014/main" id="{BC2E4E7B-5FED-B4BB-DF55-A28BE990F49A}"/>
              </a:ext>
            </a:extLst>
          </p:cNvPr>
          <p:cNvSpPr/>
          <p:nvPr/>
        </p:nvSpPr>
        <p:spPr>
          <a:xfrm>
            <a:off x="6575844" y="2027416"/>
            <a:ext cx="216000" cy="216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25718" rIns="0" bIns="25718" numCol="1" spcCol="0" rtlCol="0" fromWordArt="0" anchor="t" anchorCtr="0" forceAA="0" compatLnSpc="1">
            <a:prstTxWarp prst="textNoShape">
              <a:avLst/>
            </a:prstTxWarp>
            <a:noAutofit/>
          </a:bodyPr>
          <a:lstStyle/>
          <a:p>
            <a:pPr algn="ctr"/>
            <a:endParaRPr lang="fr-FR" sz="506" dirty="0">
              <a:solidFill>
                <a:schemeClr val="bg1"/>
              </a:solidFill>
            </a:endParaRPr>
          </a:p>
        </p:txBody>
      </p:sp>
      <p:sp>
        <p:nvSpPr>
          <p:cNvPr id="103" name="Ellipse 102">
            <a:extLst>
              <a:ext uri="{FF2B5EF4-FFF2-40B4-BE49-F238E27FC236}">
                <a16:creationId xmlns:a16="http://schemas.microsoft.com/office/drawing/2014/main" id="{175D323B-CFF8-188D-7487-81BFE17C273E}"/>
              </a:ext>
            </a:extLst>
          </p:cNvPr>
          <p:cNvSpPr/>
          <p:nvPr/>
        </p:nvSpPr>
        <p:spPr>
          <a:xfrm>
            <a:off x="6601570" y="2976696"/>
            <a:ext cx="216000" cy="216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25718" rIns="0" bIns="25718" numCol="1" spcCol="0" rtlCol="0" fromWordArt="0" anchor="t" anchorCtr="0" forceAA="0" compatLnSpc="1">
            <a:prstTxWarp prst="textNoShape">
              <a:avLst/>
            </a:prstTxWarp>
            <a:noAutofit/>
          </a:bodyPr>
          <a:lstStyle/>
          <a:p>
            <a:pPr algn="ctr"/>
            <a:r>
              <a:rPr lang="fr-FR" sz="506" dirty="0">
                <a:solidFill>
                  <a:schemeClr val="bg1"/>
                </a:solidFill>
              </a:rPr>
              <a:t>V</a:t>
            </a:r>
          </a:p>
        </p:txBody>
      </p:sp>
      <p:sp>
        <p:nvSpPr>
          <p:cNvPr id="113" name="Ellipse 112">
            <a:extLst>
              <a:ext uri="{FF2B5EF4-FFF2-40B4-BE49-F238E27FC236}">
                <a16:creationId xmlns:a16="http://schemas.microsoft.com/office/drawing/2014/main" id="{6C800F6A-BADA-FDCB-C554-A3AA48827D48}"/>
              </a:ext>
            </a:extLst>
          </p:cNvPr>
          <p:cNvSpPr/>
          <p:nvPr/>
        </p:nvSpPr>
        <p:spPr>
          <a:xfrm>
            <a:off x="6605698" y="3245753"/>
            <a:ext cx="216000" cy="216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25718" rIns="0" bIns="25718" numCol="1" spcCol="0" rtlCol="0" fromWordArt="0" anchor="t" anchorCtr="0" forceAA="0" compatLnSpc="1">
            <a:prstTxWarp prst="textNoShape">
              <a:avLst/>
            </a:prstTxWarp>
            <a:noAutofit/>
          </a:bodyPr>
          <a:lstStyle/>
          <a:p>
            <a:pPr algn="ctr"/>
            <a:endParaRPr lang="fr-FR" sz="506" dirty="0">
              <a:solidFill>
                <a:schemeClr val="bg1"/>
              </a:solidFill>
            </a:endParaRPr>
          </a:p>
        </p:txBody>
      </p:sp>
      <p:grpSp>
        <p:nvGrpSpPr>
          <p:cNvPr id="114" name="Groupe 113">
            <a:extLst>
              <a:ext uri="{FF2B5EF4-FFF2-40B4-BE49-F238E27FC236}">
                <a16:creationId xmlns:a16="http://schemas.microsoft.com/office/drawing/2014/main" id="{75C05840-19B3-BDE6-9350-931465E1671F}"/>
              </a:ext>
            </a:extLst>
          </p:cNvPr>
          <p:cNvGrpSpPr/>
          <p:nvPr/>
        </p:nvGrpSpPr>
        <p:grpSpPr>
          <a:xfrm>
            <a:off x="6589462" y="2724892"/>
            <a:ext cx="216000" cy="216000"/>
            <a:chOff x="5089185" y="2384871"/>
            <a:chExt cx="288000" cy="288000"/>
          </a:xfrm>
        </p:grpSpPr>
        <p:sp>
          <p:nvSpPr>
            <p:cNvPr id="115" name="Ellipse 114">
              <a:extLst>
                <a:ext uri="{FF2B5EF4-FFF2-40B4-BE49-F238E27FC236}">
                  <a16:creationId xmlns:a16="http://schemas.microsoft.com/office/drawing/2014/main" id="{1422F821-4786-D24E-57BF-99666931D998}"/>
                </a:ext>
              </a:extLst>
            </p:cNvPr>
            <p:cNvSpPr/>
            <p:nvPr/>
          </p:nvSpPr>
          <p:spPr>
            <a:xfrm>
              <a:off x="5089185" y="2384871"/>
              <a:ext cx="288000" cy="288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25718" rIns="0" bIns="25718" numCol="1" spcCol="0" rtlCol="0" fromWordArt="0" anchor="t" anchorCtr="0" forceAA="0" compatLnSpc="1">
              <a:prstTxWarp prst="textNoShape">
                <a:avLst/>
              </a:prstTxWarp>
              <a:noAutofit/>
            </a:bodyPr>
            <a:lstStyle/>
            <a:p>
              <a:pPr algn="ctr"/>
              <a:endParaRPr lang="fr-FR" sz="506" dirty="0">
                <a:solidFill>
                  <a:schemeClr val="bg1"/>
                </a:solidFill>
              </a:endParaRPr>
            </a:p>
          </p:txBody>
        </p:sp>
        <p:cxnSp>
          <p:nvCxnSpPr>
            <p:cNvPr id="116" name="Connecteur droit 115">
              <a:extLst>
                <a:ext uri="{FF2B5EF4-FFF2-40B4-BE49-F238E27FC236}">
                  <a16:creationId xmlns:a16="http://schemas.microsoft.com/office/drawing/2014/main" id="{99B99DEC-1713-B34A-E054-5C502EF064D3}"/>
                </a:ext>
              </a:extLst>
            </p:cNvPr>
            <p:cNvCxnSpPr>
              <a:stCxn id="115" idx="3"/>
              <a:endCxn id="115" idx="7"/>
            </p:cNvCxnSpPr>
            <p:nvPr/>
          </p:nvCxnSpPr>
          <p:spPr>
            <a:xfrm flipV="1">
              <a:off x="5131362" y="2427048"/>
              <a:ext cx="203646" cy="203646"/>
            </a:xfrm>
            <a:prstGeom prst="line">
              <a:avLst/>
            </a:prstGeom>
          </p:spPr>
          <p:style>
            <a:lnRef idx="1">
              <a:schemeClr val="dk1"/>
            </a:lnRef>
            <a:fillRef idx="0">
              <a:schemeClr val="dk1"/>
            </a:fillRef>
            <a:effectRef idx="0">
              <a:schemeClr val="dk1"/>
            </a:effectRef>
            <a:fontRef idx="minor">
              <a:schemeClr val="tx1"/>
            </a:fontRef>
          </p:style>
        </p:cxnSp>
        <p:cxnSp>
          <p:nvCxnSpPr>
            <p:cNvPr id="136" name="Connecteur droit 135">
              <a:extLst>
                <a:ext uri="{FF2B5EF4-FFF2-40B4-BE49-F238E27FC236}">
                  <a16:creationId xmlns:a16="http://schemas.microsoft.com/office/drawing/2014/main" id="{173BC8CE-2604-9EBA-2891-35D31C88C7A7}"/>
                </a:ext>
              </a:extLst>
            </p:cNvPr>
            <p:cNvCxnSpPr>
              <a:cxnSpLocks/>
            </p:cNvCxnSpPr>
            <p:nvPr/>
          </p:nvCxnSpPr>
          <p:spPr>
            <a:xfrm flipH="1" flipV="1">
              <a:off x="5115320" y="2427048"/>
              <a:ext cx="203647" cy="203647"/>
            </a:xfrm>
            <a:prstGeom prst="line">
              <a:avLst/>
            </a:prstGeom>
          </p:spPr>
          <p:style>
            <a:lnRef idx="1">
              <a:schemeClr val="dk1"/>
            </a:lnRef>
            <a:fillRef idx="0">
              <a:schemeClr val="dk1"/>
            </a:fillRef>
            <a:effectRef idx="0">
              <a:schemeClr val="dk1"/>
            </a:effectRef>
            <a:fontRef idx="minor">
              <a:schemeClr val="tx1"/>
            </a:fontRef>
          </p:style>
        </p:cxnSp>
      </p:grpSp>
      <p:grpSp>
        <p:nvGrpSpPr>
          <p:cNvPr id="137" name="Groupe 136">
            <a:extLst>
              <a:ext uri="{FF2B5EF4-FFF2-40B4-BE49-F238E27FC236}">
                <a16:creationId xmlns:a16="http://schemas.microsoft.com/office/drawing/2014/main" id="{01163B26-E509-D68C-68EF-EF6085E3949F}"/>
              </a:ext>
            </a:extLst>
          </p:cNvPr>
          <p:cNvGrpSpPr/>
          <p:nvPr/>
        </p:nvGrpSpPr>
        <p:grpSpPr>
          <a:xfrm>
            <a:off x="6601494" y="4935703"/>
            <a:ext cx="216000" cy="216000"/>
            <a:chOff x="5089185" y="2384871"/>
            <a:chExt cx="288000" cy="288000"/>
          </a:xfrm>
        </p:grpSpPr>
        <p:sp>
          <p:nvSpPr>
            <p:cNvPr id="150" name="Ellipse 149">
              <a:extLst>
                <a:ext uri="{FF2B5EF4-FFF2-40B4-BE49-F238E27FC236}">
                  <a16:creationId xmlns:a16="http://schemas.microsoft.com/office/drawing/2014/main" id="{AC1C3A5C-1880-E1D8-D8F2-1B9BD3C8D000}"/>
                </a:ext>
              </a:extLst>
            </p:cNvPr>
            <p:cNvSpPr/>
            <p:nvPr/>
          </p:nvSpPr>
          <p:spPr>
            <a:xfrm>
              <a:off x="5089185" y="2384871"/>
              <a:ext cx="288000" cy="288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25718" rIns="0" bIns="25718" numCol="1" spcCol="0" rtlCol="0" fromWordArt="0" anchor="t" anchorCtr="0" forceAA="0" compatLnSpc="1">
              <a:prstTxWarp prst="textNoShape">
                <a:avLst/>
              </a:prstTxWarp>
              <a:noAutofit/>
            </a:bodyPr>
            <a:lstStyle/>
            <a:p>
              <a:pPr algn="ctr"/>
              <a:endParaRPr lang="fr-FR" sz="506" dirty="0">
                <a:solidFill>
                  <a:schemeClr val="bg1"/>
                </a:solidFill>
              </a:endParaRPr>
            </a:p>
          </p:txBody>
        </p:sp>
        <p:cxnSp>
          <p:nvCxnSpPr>
            <p:cNvPr id="151" name="Connecteur droit 150">
              <a:extLst>
                <a:ext uri="{FF2B5EF4-FFF2-40B4-BE49-F238E27FC236}">
                  <a16:creationId xmlns:a16="http://schemas.microsoft.com/office/drawing/2014/main" id="{3EFCC3D9-70A4-8338-138F-0456D2238C63}"/>
                </a:ext>
              </a:extLst>
            </p:cNvPr>
            <p:cNvCxnSpPr>
              <a:stCxn id="150" idx="3"/>
              <a:endCxn id="150" idx="7"/>
            </p:cNvCxnSpPr>
            <p:nvPr/>
          </p:nvCxnSpPr>
          <p:spPr>
            <a:xfrm flipV="1">
              <a:off x="5131362" y="2427048"/>
              <a:ext cx="203646" cy="203646"/>
            </a:xfrm>
            <a:prstGeom prst="line">
              <a:avLst/>
            </a:prstGeom>
          </p:spPr>
          <p:style>
            <a:lnRef idx="1">
              <a:schemeClr val="dk1"/>
            </a:lnRef>
            <a:fillRef idx="0">
              <a:schemeClr val="dk1"/>
            </a:fillRef>
            <a:effectRef idx="0">
              <a:schemeClr val="dk1"/>
            </a:effectRef>
            <a:fontRef idx="minor">
              <a:schemeClr val="tx1"/>
            </a:fontRef>
          </p:style>
        </p:cxnSp>
        <p:cxnSp>
          <p:nvCxnSpPr>
            <p:cNvPr id="152" name="Connecteur droit 151">
              <a:extLst>
                <a:ext uri="{FF2B5EF4-FFF2-40B4-BE49-F238E27FC236}">
                  <a16:creationId xmlns:a16="http://schemas.microsoft.com/office/drawing/2014/main" id="{0F856758-49E6-6ECA-5FE4-2975383F2111}"/>
                </a:ext>
              </a:extLst>
            </p:cNvPr>
            <p:cNvCxnSpPr>
              <a:cxnSpLocks/>
            </p:cNvCxnSpPr>
            <p:nvPr/>
          </p:nvCxnSpPr>
          <p:spPr>
            <a:xfrm flipH="1" flipV="1">
              <a:off x="5115320" y="2411006"/>
              <a:ext cx="203647" cy="203647"/>
            </a:xfrm>
            <a:prstGeom prst="line">
              <a:avLst/>
            </a:prstGeom>
          </p:spPr>
          <p:style>
            <a:lnRef idx="1">
              <a:schemeClr val="dk1"/>
            </a:lnRef>
            <a:fillRef idx="0">
              <a:schemeClr val="dk1"/>
            </a:fillRef>
            <a:effectRef idx="0">
              <a:schemeClr val="dk1"/>
            </a:effectRef>
            <a:fontRef idx="minor">
              <a:schemeClr val="tx1"/>
            </a:fontRef>
          </p:style>
        </p:cxnSp>
      </p:grpSp>
      <p:grpSp>
        <p:nvGrpSpPr>
          <p:cNvPr id="153" name="Groupe 152">
            <a:extLst>
              <a:ext uri="{FF2B5EF4-FFF2-40B4-BE49-F238E27FC236}">
                <a16:creationId xmlns:a16="http://schemas.microsoft.com/office/drawing/2014/main" id="{7C3CE8A8-3F62-F5A0-2DF0-0EA0E9DC015D}"/>
              </a:ext>
            </a:extLst>
          </p:cNvPr>
          <p:cNvGrpSpPr/>
          <p:nvPr/>
        </p:nvGrpSpPr>
        <p:grpSpPr>
          <a:xfrm>
            <a:off x="6577430" y="1778309"/>
            <a:ext cx="216000" cy="216000"/>
            <a:chOff x="5089185" y="2384871"/>
            <a:chExt cx="288000" cy="288000"/>
          </a:xfrm>
        </p:grpSpPr>
        <p:sp>
          <p:nvSpPr>
            <p:cNvPr id="154" name="Ellipse 153">
              <a:extLst>
                <a:ext uri="{FF2B5EF4-FFF2-40B4-BE49-F238E27FC236}">
                  <a16:creationId xmlns:a16="http://schemas.microsoft.com/office/drawing/2014/main" id="{C2C118A2-4C2C-AE48-3E3F-F2653D7500A7}"/>
                </a:ext>
              </a:extLst>
            </p:cNvPr>
            <p:cNvSpPr/>
            <p:nvPr/>
          </p:nvSpPr>
          <p:spPr>
            <a:xfrm>
              <a:off x="5089185" y="2384871"/>
              <a:ext cx="288000" cy="288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25718" rIns="0" bIns="25718" numCol="1" spcCol="0" rtlCol="0" fromWordArt="0" anchor="t" anchorCtr="0" forceAA="0" compatLnSpc="1">
              <a:prstTxWarp prst="textNoShape">
                <a:avLst/>
              </a:prstTxWarp>
              <a:noAutofit/>
            </a:bodyPr>
            <a:lstStyle/>
            <a:p>
              <a:pPr algn="ctr"/>
              <a:endParaRPr lang="fr-FR" sz="506" dirty="0">
                <a:solidFill>
                  <a:schemeClr val="bg1"/>
                </a:solidFill>
              </a:endParaRPr>
            </a:p>
          </p:txBody>
        </p:sp>
        <p:cxnSp>
          <p:nvCxnSpPr>
            <p:cNvPr id="155" name="Connecteur droit 154">
              <a:extLst>
                <a:ext uri="{FF2B5EF4-FFF2-40B4-BE49-F238E27FC236}">
                  <a16:creationId xmlns:a16="http://schemas.microsoft.com/office/drawing/2014/main" id="{C998BE3F-D76F-B916-FB2C-ACDB2D3DEB02}"/>
                </a:ext>
              </a:extLst>
            </p:cNvPr>
            <p:cNvCxnSpPr>
              <a:cxnSpLocks/>
              <a:stCxn id="154" idx="3"/>
              <a:endCxn id="154" idx="7"/>
            </p:cNvCxnSpPr>
            <p:nvPr/>
          </p:nvCxnSpPr>
          <p:spPr>
            <a:xfrm flipV="1">
              <a:off x="5131362" y="2427048"/>
              <a:ext cx="203646" cy="203646"/>
            </a:xfrm>
            <a:prstGeom prst="line">
              <a:avLst/>
            </a:prstGeom>
          </p:spPr>
          <p:style>
            <a:lnRef idx="1">
              <a:schemeClr val="dk1"/>
            </a:lnRef>
            <a:fillRef idx="0">
              <a:schemeClr val="dk1"/>
            </a:fillRef>
            <a:effectRef idx="0">
              <a:schemeClr val="dk1"/>
            </a:effectRef>
            <a:fontRef idx="minor">
              <a:schemeClr val="tx1"/>
            </a:fontRef>
          </p:style>
        </p:cxnSp>
        <p:cxnSp>
          <p:nvCxnSpPr>
            <p:cNvPr id="156" name="Connecteur droit 155">
              <a:extLst>
                <a:ext uri="{FF2B5EF4-FFF2-40B4-BE49-F238E27FC236}">
                  <a16:creationId xmlns:a16="http://schemas.microsoft.com/office/drawing/2014/main" id="{8F8A2FDE-95B7-45F1-9962-DA232240E7DF}"/>
                </a:ext>
              </a:extLst>
            </p:cNvPr>
            <p:cNvCxnSpPr>
              <a:cxnSpLocks/>
            </p:cNvCxnSpPr>
            <p:nvPr/>
          </p:nvCxnSpPr>
          <p:spPr>
            <a:xfrm flipH="1" flipV="1">
              <a:off x="5115320" y="2427048"/>
              <a:ext cx="203647" cy="203647"/>
            </a:xfrm>
            <a:prstGeom prst="line">
              <a:avLst/>
            </a:prstGeom>
          </p:spPr>
          <p:style>
            <a:lnRef idx="1">
              <a:schemeClr val="dk1"/>
            </a:lnRef>
            <a:fillRef idx="0">
              <a:schemeClr val="dk1"/>
            </a:fillRef>
            <a:effectRef idx="0">
              <a:schemeClr val="dk1"/>
            </a:effectRef>
            <a:fontRef idx="minor">
              <a:schemeClr val="tx1"/>
            </a:fontRef>
          </p:style>
        </p:cxnSp>
      </p:grpSp>
      <p:sp>
        <p:nvSpPr>
          <p:cNvPr id="157" name="Ellipse 156">
            <a:extLst>
              <a:ext uri="{FF2B5EF4-FFF2-40B4-BE49-F238E27FC236}">
                <a16:creationId xmlns:a16="http://schemas.microsoft.com/office/drawing/2014/main" id="{E318FB69-ACD9-6BB5-FD9C-8437CD27BA90}"/>
              </a:ext>
            </a:extLst>
          </p:cNvPr>
          <p:cNvSpPr/>
          <p:nvPr/>
        </p:nvSpPr>
        <p:spPr>
          <a:xfrm>
            <a:off x="6601002" y="4461454"/>
            <a:ext cx="216000" cy="216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25718" rIns="0" bIns="25718" numCol="1" spcCol="0" rtlCol="0" fromWordArt="0" anchor="t" anchorCtr="0" forceAA="0" compatLnSpc="1">
            <a:prstTxWarp prst="textNoShape">
              <a:avLst/>
            </a:prstTxWarp>
            <a:noAutofit/>
          </a:bodyPr>
          <a:lstStyle/>
          <a:p>
            <a:pPr algn="ctr"/>
            <a:endParaRPr lang="fr-FR" sz="506" dirty="0">
              <a:solidFill>
                <a:schemeClr val="bg1"/>
              </a:solidFill>
            </a:endParaRPr>
          </a:p>
        </p:txBody>
      </p:sp>
      <p:sp>
        <p:nvSpPr>
          <p:cNvPr id="158" name="Ellipse 157">
            <a:extLst>
              <a:ext uri="{FF2B5EF4-FFF2-40B4-BE49-F238E27FC236}">
                <a16:creationId xmlns:a16="http://schemas.microsoft.com/office/drawing/2014/main" id="{125DEFA9-8FBF-4B9F-C5F7-B38992517643}"/>
              </a:ext>
            </a:extLst>
          </p:cNvPr>
          <p:cNvSpPr/>
          <p:nvPr/>
        </p:nvSpPr>
        <p:spPr>
          <a:xfrm>
            <a:off x="6609173" y="4709087"/>
            <a:ext cx="216000" cy="216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25718" rIns="0" bIns="25718" numCol="1" spcCol="0" rtlCol="0" fromWordArt="0" anchor="t" anchorCtr="0" forceAA="0" compatLnSpc="1">
            <a:prstTxWarp prst="textNoShape">
              <a:avLst/>
            </a:prstTxWarp>
            <a:noAutofit/>
          </a:bodyPr>
          <a:lstStyle/>
          <a:p>
            <a:pPr algn="ctr"/>
            <a:endParaRPr lang="fr-FR" sz="506" dirty="0">
              <a:solidFill>
                <a:schemeClr val="bg1"/>
              </a:solidFill>
            </a:endParaRPr>
          </a:p>
        </p:txBody>
      </p:sp>
      <p:grpSp>
        <p:nvGrpSpPr>
          <p:cNvPr id="160" name="Groupe 159">
            <a:extLst>
              <a:ext uri="{FF2B5EF4-FFF2-40B4-BE49-F238E27FC236}">
                <a16:creationId xmlns:a16="http://schemas.microsoft.com/office/drawing/2014/main" id="{5F4A49C3-B4FF-6B62-F88B-E2FBB571D44E}"/>
              </a:ext>
            </a:extLst>
          </p:cNvPr>
          <p:cNvGrpSpPr/>
          <p:nvPr/>
        </p:nvGrpSpPr>
        <p:grpSpPr>
          <a:xfrm>
            <a:off x="6617291" y="5184314"/>
            <a:ext cx="216000" cy="216000"/>
            <a:chOff x="5089185" y="2384871"/>
            <a:chExt cx="288000" cy="288000"/>
          </a:xfrm>
        </p:grpSpPr>
        <p:sp>
          <p:nvSpPr>
            <p:cNvPr id="166" name="Ellipse 165">
              <a:extLst>
                <a:ext uri="{FF2B5EF4-FFF2-40B4-BE49-F238E27FC236}">
                  <a16:creationId xmlns:a16="http://schemas.microsoft.com/office/drawing/2014/main" id="{61ED6810-C46F-9E51-0A4C-AE53DD88AE31}"/>
                </a:ext>
              </a:extLst>
            </p:cNvPr>
            <p:cNvSpPr/>
            <p:nvPr/>
          </p:nvSpPr>
          <p:spPr>
            <a:xfrm>
              <a:off x="5089185" y="2384871"/>
              <a:ext cx="288000" cy="288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25718" rIns="0" bIns="25718" numCol="1" spcCol="0" rtlCol="0" fromWordArt="0" anchor="t" anchorCtr="0" forceAA="0" compatLnSpc="1">
              <a:prstTxWarp prst="textNoShape">
                <a:avLst/>
              </a:prstTxWarp>
              <a:noAutofit/>
            </a:bodyPr>
            <a:lstStyle/>
            <a:p>
              <a:pPr algn="ctr"/>
              <a:endParaRPr lang="fr-FR" sz="506" dirty="0">
                <a:solidFill>
                  <a:schemeClr val="bg1"/>
                </a:solidFill>
              </a:endParaRPr>
            </a:p>
          </p:txBody>
        </p:sp>
        <p:cxnSp>
          <p:nvCxnSpPr>
            <p:cNvPr id="167" name="Connecteur droit 166">
              <a:extLst>
                <a:ext uri="{FF2B5EF4-FFF2-40B4-BE49-F238E27FC236}">
                  <a16:creationId xmlns:a16="http://schemas.microsoft.com/office/drawing/2014/main" id="{6E83A533-E316-495E-DC08-5F35F2960853}"/>
                </a:ext>
              </a:extLst>
            </p:cNvPr>
            <p:cNvCxnSpPr>
              <a:stCxn id="166" idx="3"/>
              <a:endCxn id="166" idx="7"/>
            </p:cNvCxnSpPr>
            <p:nvPr/>
          </p:nvCxnSpPr>
          <p:spPr>
            <a:xfrm flipV="1">
              <a:off x="5131362" y="2427048"/>
              <a:ext cx="203646" cy="203646"/>
            </a:xfrm>
            <a:prstGeom prst="line">
              <a:avLst/>
            </a:prstGeom>
          </p:spPr>
          <p:style>
            <a:lnRef idx="1">
              <a:schemeClr val="dk1"/>
            </a:lnRef>
            <a:fillRef idx="0">
              <a:schemeClr val="dk1"/>
            </a:fillRef>
            <a:effectRef idx="0">
              <a:schemeClr val="dk1"/>
            </a:effectRef>
            <a:fontRef idx="minor">
              <a:schemeClr val="tx1"/>
            </a:fontRef>
          </p:style>
        </p:cxnSp>
        <p:cxnSp>
          <p:nvCxnSpPr>
            <p:cNvPr id="168" name="Connecteur droit 167">
              <a:extLst>
                <a:ext uri="{FF2B5EF4-FFF2-40B4-BE49-F238E27FC236}">
                  <a16:creationId xmlns:a16="http://schemas.microsoft.com/office/drawing/2014/main" id="{F6E80306-BE50-370D-9458-F78ABEF7FD9C}"/>
                </a:ext>
              </a:extLst>
            </p:cNvPr>
            <p:cNvCxnSpPr>
              <a:cxnSpLocks/>
            </p:cNvCxnSpPr>
            <p:nvPr/>
          </p:nvCxnSpPr>
          <p:spPr>
            <a:xfrm flipH="1" flipV="1">
              <a:off x="5115320" y="2411006"/>
              <a:ext cx="203647" cy="203647"/>
            </a:xfrm>
            <a:prstGeom prst="line">
              <a:avLst/>
            </a:prstGeom>
          </p:spPr>
          <p:style>
            <a:lnRef idx="1">
              <a:schemeClr val="dk1"/>
            </a:lnRef>
            <a:fillRef idx="0">
              <a:schemeClr val="dk1"/>
            </a:fillRef>
            <a:effectRef idx="0">
              <a:schemeClr val="dk1"/>
            </a:effectRef>
            <a:fontRef idx="minor">
              <a:schemeClr val="tx1"/>
            </a:fontRef>
          </p:style>
        </p:cxnSp>
      </p:grpSp>
      <p:grpSp>
        <p:nvGrpSpPr>
          <p:cNvPr id="169" name="Groupe 168">
            <a:extLst>
              <a:ext uri="{FF2B5EF4-FFF2-40B4-BE49-F238E27FC236}">
                <a16:creationId xmlns:a16="http://schemas.microsoft.com/office/drawing/2014/main" id="{F80C374B-FC07-4193-D3A7-8111DE3FF343}"/>
              </a:ext>
            </a:extLst>
          </p:cNvPr>
          <p:cNvGrpSpPr/>
          <p:nvPr/>
        </p:nvGrpSpPr>
        <p:grpSpPr>
          <a:xfrm>
            <a:off x="6615988" y="5432356"/>
            <a:ext cx="216000" cy="216000"/>
            <a:chOff x="5089185" y="2384871"/>
            <a:chExt cx="288000" cy="288000"/>
          </a:xfrm>
        </p:grpSpPr>
        <p:sp>
          <p:nvSpPr>
            <p:cNvPr id="170" name="Ellipse 169">
              <a:extLst>
                <a:ext uri="{FF2B5EF4-FFF2-40B4-BE49-F238E27FC236}">
                  <a16:creationId xmlns:a16="http://schemas.microsoft.com/office/drawing/2014/main" id="{42B135E1-74FF-71B5-C22E-851F2301EF09}"/>
                </a:ext>
              </a:extLst>
            </p:cNvPr>
            <p:cNvSpPr/>
            <p:nvPr/>
          </p:nvSpPr>
          <p:spPr>
            <a:xfrm>
              <a:off x="5089185" y="2384871"/>
              <a:ext cx="288000" cy="288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25718" rIns="0" bIns="25718" numCol="1" spcCol="0" rtlCol="0" fromWordArt="0" anchor="t" anchorCtr="0" forceAA="0" compatLnSpc="1">
              <a:prstTxWarp prst="textNoShape">
                <a:avLst/>
              </a:prstTxWarp>
              <a:noAutofit/>
            </a:bodyPr>
            <a:lstStyle/>
            <a:p>
              <a:pPr algn="ctr"/>
              <a:endParaRPr lang="fr-FR" sz="506" dirty="0">
                <a:solidFill>
                  <a:schemeClr val="bg1"/>
                </a:solidFill>
              </a:endParaRPr>
            </a:p>
          </p:txBody>
        </p:sp>
        <p:cxnSp>
          <p:nvCxnSpPr>
            <p:cNvPr id="172" name="Connecteur droit 171">
              <a:extLst>
                <a:ext uri="{FF2B5EF4-FFF2-40B4-BE49-F238E27FC236}">
                  <a16:creationId xmlns:a16="http://schemas.microsoft.com/office/drawing/2014/main" id="{3C4C8477-DD85-6BA1-0B13-C6314D253359}"/>
                </a:ext>
              </a:extLst>
            </p:cNvPr>
            <p:cNvCxnSpPr>
              <a:stCxn id="170" idx="3"/>
              <a:endCxn id="170" idx="7"/>
            </p:cNvCxnSpPr>
            <p:nvPr/>
          </p:nvCxnSpPr>
          <p:spPr>
            <a:xfrm flipV="1">
              <a:off x="5131362" y="2427048"/>
              <a:ext cx="203646" cy="203646"/>
            </a:xfrm>
            <a:prstGeom prst="line">
              <a:avLst/>
            </a:prstGeom>
          </p:spPr>
          <p:style>
            <a:lnRef idx="1">
              <a:schemeClr val="dk1"/>
            </a:lnRef>
            <a:fillRef idx="0">
              <a:schemeClr val="dk1"/>
            </a:fillRef>
            <a:effectRef idx="0">
              <a:schemeClr val="dk1"/>
            </a:effectRef>
            <a:fontRef idx="minor">
              <a:schemeClr val="tx1"/>
            </a:fontRef>
          </p:style>
        </p:cxnSp>
        <p:cxnSp>
          <p:nvCxnSpPr>
            <p:cNvPr id="174" name="Connecteur droit 173">
              <a:extLst>
                <a:ext uri="{FF2B5EF4-FFF2-40B4-BE49-F238E27FC236}">
                  <a16:creationId xmlns:a16="http://schemas.microsoft.com/office/drawing/2014/main" id="{0AD5B1AF-D159-3A6F-D8D6-23C286416828}"/>
                </a:ext>
              </a:extLst>
            </p:cNvPr>
            <p:cNvCxnSpPr>
              <a:cxnSpLocks/>
            </p:cNvCxnSpPr>
            <p:nvPr/>
          </p:nvCxnSpPr>
          <p:spPr>
            <a:xfrm flipH="1" flipV="1">
              <a:off x="5115320" y="2411006"/>
              <a:ext cx="203647" cy="203647"/>
            </a:xfrm>
            <a:prstGeom prst="line">
              <a:avLst/>
            </a:prstGeom>
          </p:spPr>
          <p:style>
            <a:lnRef idx="1">
              <a:schemeClr val="dk1"/>
            </a:lnRef>
            <a:fillRef idx="0">
              <a:schemeClr val="dk1"/>
            </a:fillRef>
            <a:effectRef idx="0">
              <a:schemeClr val="dk1"/>
            </a:effectRef>
            <a:fontRef idx="minor">
              <a:schemeClr val="tx1"/>
            </a:fontRef>
          </p:style>
        </p:cxnSp>
      </p:grpSp>
      <p:grpSp>
        <p:nvGrpSpPr>
          <p:cNvPr id="175" name="Groupe 174">
            <a:extLst>
              <a:ext uri="{FF2B5EF4-FFF2-40B4-BE49-F238E27FC236}">
                <a16:creationId xmlns:a16="http://schemas.microsoft.com/office/drawing/2014/main" id="{3119B253-21E6-31DE-2136-DE84441A4A26}"/>
              </a:ext>
            </a:extLst>
          </p:cNvPr>
          <p:cNvGrpSpPr/>
          <p:nvPr/>
        </p:nvGrpSpPr>
        <p:grpSpPr>
          <a:xfrm>
            <a:off x="6588970" y="3949021"/>
            <a:ext cx="216000" cy="216000"/>
            <a:chOff x="5089185" y="2384871"/>
            <a:chExt cx="288000" cy="288000"/>
          </a:xfrm>
        </p:grpSpPr>
        <p:sp>
          <p:nvSpPr>
            <p:cNvPr id="176" name="Ellipse 175">
              <a:extLst>
                <a:ext uri="{FF2B5EF4-FFF2-40B4-BE49-F238E27FC236}">
                  <a16:creationId xmlns:a16="http://schemas.microsoft.com/office/drawing/2014/main" id="{B6604711-25E0-8AF0-FCE8-A64A3577143A}"/>
                </a:ext>
              </a:extLst>
            </p:cNvPr>
            <p:cNvSpPr/>
            <p:nvPr/>
          </p:nvSpPr>
          <p:spPr>
            <a:xfrm>
              <a:off x="5089185" y="2384871"/>
              <a:ext cx="288000" cy="288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25718" rIns="0" bIns="25718" numCol="1" spcCol="0" rtlCol="0" fromWordArt="0" anchor="t" anchorCtr="0" forceAA="0" compatLnSpc="1">
              <a:prstTxWarp prst="textNoShape">
                <a:avLst/>
              </a:prstTxWarp>
              <a:noAutofit/>
            </a:bodyPr>
            <a:lstStyle/>
            <a:p>
              <a:pPr algn="ctr"/>
              <a:endParaRPr lang="fr-FR" sz="506" dirty="0">
                <a:solidFill>
                  <a:schemeClr val="bg1"/>
                </a:solidFill>
              </a:endParaRPr>
            </a:p>
          </p:txBody>
        </p:sp>
        <p:cxnSp>
          <p:nvCxnSpPr>
            <p:cNvPr id="177" name="Connecteur droit 176">
              <a:extLst>
                <a:ext uri="{FF2B5EF4-FFF2-40B4-BE49-F238E27FC236}">
                  <a16:creationId xmlns:a16="http://schemas.microsoft.com/office/drawing/2014/main" id="{9B07512E-2E41-5467-9F38-AD5A863DFA01}"/>
                </a:ext>
              </a:extLst>
            </p:cNvPr>
            <p:cNvCxnSpPr>
              <a:stCxn id="176" idx="3"/>
              <a:endCxn id="176" idx="7"/>
            </p:cNvCxnSpPr>
            <p:nvPr/>
          </p:nvCxnSpPr>
          <p:spPr>
            <a:xfrm flipV="1">
              <a:off x="5131362" y="2427048"/>
              <a:ext cx="203646" cy="203646"/>
            </a:xfrm>
            <a:prstGeom prst="line">
              <a:avLst/>
            </a:prstGeom>
          </p:spPr>
          <p:style>
            <a:lnRef idx="1">
              <a:schemeClr val="dk1"/>
            </a:lnRef>
            <a:fillRef idx="0">
              <a:schemeClr val="dk1"/>
            </a:fillRef>
            <a:effectRef idx="0">
              <a:schemeClr val="dk1"/>
            </a:effectRef>
            <a:fontRef idx="minor">
              <a:schemeClr val="tx1"/>
            </a:fontRef>
          </p:style>
        </p:cxnSp>
        <p:cxnSp>
          <p:nvCxnSpPr>
            <p:cNvPr id="178" name="Connecteur droit 177">
              <a:extLst>
                <a:ext uri="{FF2B5EF4-FFF2-40B4-BE49-F238E27FC236}">
                  <a16:creationId xmlns:a16="http://schemas.microsoft.com/office/drawing/2014/main" id="{6C4A606C-ECE0-86DB-6A82-E3205F6BD6A7}"/>
                </a:ext>
              </a:extLst>
            </p:cNvPr>
            <p:cNvCxnSpPr>
              <a:cxnSpLocks/>
            </p:cNvCxnSpPr>
            <p:nvPr/>
          </p:nvCxnSpPr>
          <p:spPr>
            <a:xfrm flipH="1" flipV="1">
              <a:off x="5115320" y="2411006"/>
              <a:ext cx="203647" cy="203647"/>
            </a:xfrm>
            <a:prstGeom prst="line">
              <a:avLst/>
            </a:prstGeom>
          </p:spPr>
          <p:style>
            <a:lnRef idx="1">
              <a:schemeClr val="dk1"/>
            </a:lnRef>
            <a:fillRef idx="0">
              <a:schemeClr val="dk1"/>
            </a:fillRef>
            <a:effectRef idx="0">
              <a:schemeClr val="dk1"/>
            </a:effectRef>
            <a:fontRef idx="minor">
              <a:schemeClr val="tx1"/>
            </a:fontRef>
          </p:style>
        </p:cxnSp>
      </p:grpSp>
      <p:sp>
        <p:nvSpPr>
          <p:cNvPr id="180" name="Ellipse 179">
            <a:extLst>
              <a:ext uri="{FF2B5EF4-FFF2-40B4-BE49-F238E27FC236}">
                <a16:creationId xmlns:a16="http://schemas.microsoft.com/office/drawing/2014/main" id="{F4A9FF10-968D-FBB5-E4EC-A65A0C11A2E8}"/>
              </a:ext>
            </a:extLst>
          </p:cNvPr>
          <p:cNvSpPr/>
          <p:nvPr/>
        </p:nvSpPr>
        <p:spPr>
          <a:xfrm>
            <a:off x="6597031" y="3705192"/>
            <a:ext cx="216000" cy="216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25718" rIns="0" bIns="25718" numCol="1" spcCol="0" rtlCol="0" fromWordArt="0" anchor="t" anchorCtr="0" forceAA="0" compatLnSpc="1">
            <a:prstTxWarp prst="textNoShape">
              <a:avLst/>
            </a:prstTxWarp>
            <a:noAutofit/>
          </a:bodyPr>
          <a:lstStyle/>
          <a:p>
            <a:pPr algn="ctr"/>
            <a:endParaRPr lang="fr-FR" sz="506" dirty="0">
              <a:solidFill>
                <a:schemeClr val="bg1"/>
              </a:solidFill>
            </a:endParaRPr>
          </a:p>
        </p:txBody>
      </p:sp>
    </p:spTree>
    <p:extLst>
      <p:ext uri="{BB962C8B-B14F-4D97-AF65-F5344CB8AC3E}">
        <p14:creationId xmlns:p14="http://schemas.microsoft.com/office/powerpoint/2010/main" val="2781148891"/>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63EBF55-0E74-6EB6-BDE8-07B8B5FD56E7}"/>
              </a:ext>
            </a:extLst>
          </p:cNvPr>
          <p:cNvSpPr/>
          <p:nvPr/>
        </p:nvSpPr>
        <p:spPr>
          <a:xfrm>
            <a:off x="251520" y="3753289"/>
            <a:ext cx="4320480" cy="1844741"/>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8588" indent="-128588" algn="just">
              <a:buFont typeface="Arial" panose="020B0604020202020204" pitchFamily="34" charset="0"/>
              <a:buChar char="•"/>
            </a:pPr>
            <a:r>
              <a:rPr lang="fr-FR" sz="1200" dirty="0">
                <a:solidFill>
                  <a:schemeClr val="tx1"/>
                </a:solidFill>
              </a:rPr>
              <a:t>Partir des besoins estimés au niveau national dans les travaux du </a:t>
            </a:r>
            <a:r>
              <a:rPr lang="fr-FR" sz="1200" i="1" dirty="0">
                <a:solidFill>
                  <a:schemeClr val="tx1"/>
                </a:solidFill>
              </a:rPr>
              <a:t>Panorama des financements</a:t>
            </a:r>
            <a:r>
              <a:rPr lang="fr-FR" sz="1200" dirty="0">
                <a:solidFill>
                  <a:schemeClr val="tx1"/>
                </a:solidFill>
              </a:rPr>
              <a:t> et les chroniques d’investissements des Scénarios ADEME</a:t>
            </a:r>
          </a:p>
          <a:p>
            <a:pPr marL="128588" indent="-128588" algn="just">
              <a:buFont typeface="Arial" panose="020B0604020202020204" pitchFamily="34" charset="0"/>
              <a:buChar char="•"/>
            </a:pPr>
            <a:endParaRPr lang="fr-FR" sz="1200" dirty="0">
              <a:solidFill>
                <a:schemeClr val="tx1"/>
              </a:solidFill>
            </a:endParaRPr>
          </a:p>
          <a:p>
            <a:pPr marL="128588" indent="-128588" algn="just">
              <a:buFont typeface="Arial" panose="020B0604020202020204" pitchFamily="34" charset="0"/>
              <a:buChar char="•"/>
            </a:pPr>
            <a:r>
              <a:rPr lang="fr-FR" sz="1200" dirty="0">
                <a:solidFill>
                  <a:schemeClr val="tx1"/>
                </a:solidFill>
              </a:rPr>
              <a:t>Préciser la part des besoins portés par chaque bloc de collectivités à partir d’hypothèses basées sur l’historique </a:t>
            </a:r>
          </a:p>
        </p:txBody>
      </p:sp>
      <p:sp>
        <p:nvSpPr>
          <p:cNvPr id="2" name="Espace réservé du contenu 1">
            <a:extLst>
              <a:ext uri="{FF2B5EF4-FFF2-40B4-BE49-F238E27FC236}">
                <a16:creationId xmlns:a16="http://schemas.microsoft.com/office/drawing/2014/main" id="{B6F62C57-9C5F-4ECB-DD58-F099BFCA2249}"/>
              </a:ext>
            </a:extLst>
          </p:cNvPr>
          <p:cNvSpPr>
            <a:spLocks noGrp="1"/>
          </p:cNvSpPr>
          <p:nvPr>
            <p:ph idx="1"/>
          </p:nvPr>
        </p:nvSpPr>
        <p:spPr>
          <a:xfrm>
            <a:off x="251520" y="1467854"/>
            <a:ext cx="8640960" cy="2396360"/>
          </a:xfrm>
        </p:spPr>
        <p:txBody>
          <a:bodyPr>
            <a:normAutofit/>
          </a:bodyPr>
          <a:lstStyle/>
          <a:p>
            <a:pPr marL="0" indent="0">
              <a:buNone/>
            </a:pPr>
            <a:r>
              <a:rPr lang="fr-FR" sz="1350" dirty="0">
                <a:latin typeface="Helvetica" panose="020B0604020202020204" pitchFamily="34" charset="0"/>
                <a:cs typeface="Helvetica" panose="020B0604020202020204" pitchFamily="34" charset="0"/>
              </a:rPr>
              <a:t>Pour chaque poste retenu, nous visons à estimer :</a:t>
            </a:r>
          </a:p>
          <a:p>
            <a:pPr lvl="1"/>
            <a:r>
              <a:rPr lang="fr-FR" sz="1350" dirty="0">
                <a:latin typeface="Helvetica" panose="020B0604020202020204" pitchFamily="34" charset="0"/>
                <a:cs typeface="Helvetica" panose="020B0604020202020204" pitchFamily="34" charset="0"/>
              </a:rPr>
              <a:t>La trajectoire des besoins d’</a:t>
            </a:r>
            <a:r>
              <a:rPr lang="fr-FR" sz="1350" dirty="0">
                <a:solidFill>
                  <a:schemeClr val="accent2"/>
                </a:solidFill>
                <a:latin typeface="Helvetica" panose="020B0604020202020204" pitchFamily="34" charset="0"/>
                <a:cs typeface="Helvetica" panose="020B0604020202020204" pitchFamily="34" charset="0"/>
              </a:rPr>
              <a:t>investissement</a:t>
            </a:r>
            <a:r>
              <a:rPr lang="fr-FR" sz="1350" dirty="0">
                <a:latin typeface="Helvetica" panose="020B0604020202020204" pitchFamily="34" charset="0"/>
                <a:cs typeface="Helvetica" panose="020B0604020202020204" pitchFamily="34" charset="0"/>
              </a:rPr>
              <a:t> différenciés tant que faire se peut </a:t>
            </a:r>
            <a:r>
              <a:rPr lang="fr-FR" sz="1350" u="sng" dirty="0">
                <a:latin typeface="Helvetica" panose="020B0604020202020204" pitchFamily="34" charset="0"/>
                <a:cs typeface="Helvetica" panose="020B0604020202020204" pitchFamily="34" charset="0"/>
              </a:rPr>
              <a:t>par scénario</a:t>
            </a:r>
            <a:r>
              <a:rPr lang="fr-FR" sz="1350" dirty="0">
                <a:latin typeface="Helvetica" panose="020B0604020202020204" pitchFamily="34" charset="0"/>
                <a:cs typeface="Helvetica" panose="020B0604020202020204" pitchFamily="34" charset="0"/>
              </a:rPr>
              <a:t> et </a:t>
            </a:r>
            <a:r>
              <a:rPr lang="fr-FR" sz="1350" u="sng" dirty="0">
                <a:latin typeface="Helvetica" panose="020B0604020202020204" pitchFamily="34" charset="0"/>
                <a:cs typeface="Helvetica" panose="020B0604020202020204" pitchFamily="34" charset="0"/>
              </a:rPr>
              <a:t>par bloc de collectivités</a:t>
            </a:r>
          </a:p>
          <a:p>
            <a:pPr lvl="1"/>
            <a:r>
              <a:rPr lang="fr-FR" sz="1350" dirty="0">
                <a:latin typeface="Helvetica" panose="020B0604020202020204" pitchFamily="34" charset="0"/>
                <a:cs typeface="Helvetica" panose="020B0604020202020204" pitchFamily="34" charset="0"/>
              </a:rPr>
              <a:t>Les besoins d’</a:t>
            </a:r>
            <a:r>
              <a:rPr lang="fr-FR" sz="1350" dirty="0">
                <a:solidFill>
                  <a:schemeClr val="tx2"/>
                </a:solidFill>
                <a:latin typeface="Helvetica" panose="020B0604020202020204" pitchFamily="34" charset="0"/>
                <a:cs typeface="Helvetica" panose="020B0604020202020204" pitchFamily="34" charset="0"/>
              </a:rPr>
              <a:t>ingénierie</a:t>
            </a:r>
            <a:r>
              <a:rPr lang="fr-FR" sz="1350" dirty="0">
                <a:latin typeface="Helvetica" panose="020B0604020202020204" pitchFamily="34" charset="0"/>
                <a:cs typeface="Helvetica" panose="020B0604020202020204" pitchFamily="34" charset="0"/>
              </a:rPr>
              <a:t> pour le pilotage et l’animation de l’action</a:t>
            </a:r>
          </a:p>
          <a:p>
            <a:pPr marL="457200" lvl="1" indent="0">
              <a:buNone/>
            </a:pPr>
            <a:endParaRPr lang="fr-FR" u="sng" dirty="0"/>
          </a:p>
          <a:p>
            <a:pPr marL="0" indent="0">
              <a:buNone/>
            </a:pPr>
            <a:r>
              <a:rPr lang="fr-FR" sz="1350" dirty="0">
                <a:latin typeface="Helvetica" panose="020B0604020202020204" pitchFamily="34" charset="0"/>
                <a:cs typeface="Helvetica" panose="020B0604020202020204" pitchFamily="34" charset="0"/>
                <a:sym typeface="Wingdings" panose="05000000000000000000" pitchFamily="2" charset="2"/>
              </a:rPr>
              <a:t> </a:t>
            </a:r>
            <a:r>
              <a:rPr lang="fr-FR" sz="1350" dirty="0">
                <a:latin typeface="Helvetica" panose="020B0604020202020204" pitchFamily="34" charset="0"/>
                <a:cs typeface="Helvetica" panose="020B0604020202020204" pitchFamily="34" charset="0"/>
              </a:rPr>
              <a:t>A partir de 2 approches méthodologiques suivantes : </a:t>
            </a:r>
          </a:p>
          <a:p>
            <a:pPr lvl="1"/>
            <a:endParaRPr lang="fr-FR" u="sng" dirty="0"/>
          </a:p>
          <a:p>
            <a:pPr marL="0" indent="0">
              <a:buNone/>
            </a:pPr>
            <a:endParaRPr lang="fr-FR" dirty="0"/>
          </a:p>
        </p:txBody>
      </p:sp>
      <p:sp>
        <p:nvSpPr>
          <p:cNvPr id="5" name="Rectangle : coins arrondis 4">
            <a:extLst>
              <a:ext uri="{FF2B5EF4-FFF2-40B4-BE49-F238E27FC236}">
                <a16:creationId xmlns:a16="http://schemas.microsoft.com/office/drawing/2014/main" id="{5AC83DE3-36FE-D426-3F3D-5D2AA2F03ECB}"/>
              </a:ext>
            </a:extLst>
          </p:cNvPr>
          <p:cNvSpPr/>
          <p:nvPr/>
        </p:nvSpPr>
        <p:spPr>
          <a:xfrm>
            <a:off x="251520" y="3298931"/>
            <a:ext cx="4320480" cy="4431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t>TYPE 1 : TERRITORIALISATION</a:t>
            </a:r>
          </a:p>
        </p:txBody>
      </p:sp>
      <p:sp>
        <p:nvSpPr>
          <p:cNvPr id="6" name="Rectangle : coins arrondis 5">
            <a:extLst>
              <a:ext uri="{FF2B5EF4-FFF2-40B4-BE49-F238E27FC236}">
                <a16:creationId xmlns:a16="http://schemas.microsoft.com/office/drawing/2014/main" id="{D7FD071E-2B9B-B942-1B2A-112E74180C9F}"/>
              </a:ext>
            </a:extLst>
          </p:cNvPr>
          <p:cNvSpPr/>
          <p:nvPr/>
        </p:nvSpPr>
        <p:spPr>
          <a:xfrm>
            <a:off x="4673943" y="3299606"/>
            <a:ext cx="4218536" cy="4431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t>TYPE 2 : EXTRAPOLATION</a:t>
            </a:r>
          </a:p>
        </p:txBody>
      </p:sp>
      <p:pic>
        <p:nvPicPr>
          <p:cNvPr id="10" name="Graphique 9" descr="Signal avec un remplissage uni">
            <a:extLst>
              <a:ext uri="{FF2B5EF4-FFF2-40B4-BE49-F238E27FC236}">
                <a16:creationId xmlns:a16="http://schemas.microsoft.com/office/drawing/2014/main" id="{0090F75B-D7D8-6DD3-CED1-DFD2A783E9A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1519" y="3335854"/>
            <a:ext cx="355212" cy="355212"/>
          </a:xfrm>
          <a:prstGeom prst="rect">
            <a:avLst/>
          </a:prstGeom>
        </p:spPr>
      </p:pic>
      <p:sp>
        <p:nvSpPr>
          <p:cNvPr id="12" name="Rectangle 11">
            <a:extLst>
              <a:ext uri="{FF2B5EF4-FFF2-40B4-BE49-F238E27FC236}">
                <a16:creationId xmlns:a16="http://schemas.microsoft.com/office/drawing/2014/main" id="{4BBFBAB1-BC49-A3AE-6091-7D444266F24B}"/>
              </a:ext>
            </a:extLst>
          </p:cNvPr>
          <p:cNvSpPr/>
          <p:nvPr/>
        </p:nvSpPr>
        <p:spPr>
          <a:xfrm>
            <a:off x="4689146" y="3696034"/>
            <a:ext cx="4188133" cy="191402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8588" indent="-128588" algn="just">
              <a:buFont typeface="Arial" panose="020B0604020202020204" pitchFamily="34" charset="0"/>
              <a:buChar char="•"/>
            </a:pPr>
            <a:r>
              <a:rPr lang="fr-FR" sz="1400" dirty="0">
                <a:solidFill>
                  <a:schemeClr val="tx1"/>
                </a:solidFill>
              </a:rPr>
              <a:t> Extrapoler les données tirées de cas concrets et de bonnes pratiques pour établir des besoins au niveau national </a:t>
            </a:r>
          </a:p>
          <a:p>
            <a:pPr algn="just"/>
            <a:r>
              <a:rPr lang="fr-FR" sz="900" dirty="0">
                <a:solidFill>
                  <a:schemeClr val="tx1"/>
                </a:solidFill>
              </a:rPr>
              <a:t> </a:t>
            </a:r>
          </a:p>
        </p:txBody>
      </p:sp>
      <p:pic>
        <p:nvPicPr>
          <p:cNvPr id="14" name="Graphique 13" descr="Microbe contour">
            <a:extLst>
              <a:ext uri="{FF2B5EF4-FFF2-40B4-BE49-F238E27FC236}">
                <a16:creationId xmlns:a16="http://schemas.microsoft.com/office/drawing/2014/main" id="{1EDB6D62-9035-42EA-027B-69B7C04755A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673943" y="3351245"/>
            <a:ext cx="324429" cy="324429"/>
          </a:xfrm>
          <a:prstGeom prst="rect">
            <a:avLst/>
          </a:prstGeom>
        </p:spPr>
      </p:pic>
      <p:sp>
        <p:nvSpPr>
          <p:cNvPr id="18" name="Titre 2">
            <a:extLst>
              <a:ext uri="{FF2B5EF4-FFF2-40B4-BE49-F238E27FC236}">
                <a16:creationId xmlns:a16="http://schemas.microsoft.com/office/drawing/2014/main" id="{7A50D3C0-379D-7201-CFCA-B8B7ED42FBA6}"/>
              </a:ext>
            </a:extLst>
          </p:cNvPr>
          <p:cNvSpPr>
            <a:spLocks noGrp="1"/>
          </p:cNvSpPr>
          <p:nvPr>
            <p:ph type="title"/>
          </p:nvPr>
        </p:nvSpPr>
        <p:spPr>
          <a:xfrm>
            <a:off x="251520" y="327097"/>
            <a:ext cx="8640960" cy="540060"/>
          </a:xfrm>
        </p:spPr>
        <p:txBody>
          <a:bodyPr>
            <a:normAutofit/>
          </a:bodyPr>
          <a:lstStyle/>
          <a:p>
            <a:r>
              <a:rPr lang="fr-FR" sz="2800" dirty="0">
                <a:latin typeface="Helvetica" panose="020B0604020202020204" pitchFamily="34" charset="0"/>
                <a:cs typeface="Helvetica" panose="020B0604020202020204" pitchFamily="34" charset="0"/>
              </a:rPr>
              <a:t>Méthodologie du chiffrage</a:t>
            </a:r>
          </a:p>
        </p:txBody>
      </p:sp>
    </p:spTree>
    <p:extLst>
      <p:ext uri="{BB962C8B-B14F-4D97-AF65-F5344CB8AC3E}">
        <p14:creationId xmlns:p14="http://schemas.microsoft.com/office/powerpoint/2010/main" val="3963243479"/>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B796C8FC-1571-BF61-CBB5-BB8E8CB1B65B}"/>
              </a:ext>
            </a:extLst>
          </p:cNvPr>
          <p:cNvSpPr>
            <a:spLocks noGrp="1"/>
          </p:cNvSpPr>
          <p:nvPr>
            <p:ph type="title"/>
          </p:nvPr>
        </p:nvSpPr>
        <p:spPr/>
        <p:txBody>
          <a:bodyPr/>
          <a:lstStyle/>
          <a:p>
            <a:r>
              <a:rPr lang="fr-FR">
                <a:latin typeface="Helvetica" panose="020B0604020202020204" pitchFamily="34" charset="0"/>
                <a:cs typeface="Helvetica" panose="020B0604020202020204" pitchFamily="34" charset="0"/>
              </a:rPr>
              <a:t>Les scénarios </a:t>
            </a:r>
            <a:r>
              <a:rPr lang="fr-FR" err="1">
                <a:latin typeface="Helvetica" panose="020B0604020202020204" pitchFamily="34" charset="0"/>
                <a:cs typeface="Helvetica" panose="020B0604020202020204" pitchFamily="34" charset="0"/>
              </a:rPr>
              <a:t>Ademe</a:t>
            </a:r>
            <a:r>
              <a:rPr lang="fr-FR">
                <a:latin typeface="Helvetica" panose="020B0604020202020204" pitchFamily="34" charset="0"/>
                <a:cs typeface="Helvetica" panose="020B0604020202020204" pitchFamily="34" charset="0"/>
              </a:rPr>
              <a:t> – Transition(s) 2050</a:t>
            </a:r>
          </a:p>
        </p:txBody>
      </p:sp>
      <p:sp>
        <p:nvSpPr>
          <p:cNvPr id="5" name="Espace réservé du texte 4">
            <a:extLst>
              <a:ext uri="{FF2B5EF4-FFF2-40B4-BE49-F238E27FC236}">
                <a16:creationId xmlns:a16="http://schemas.microsoft.com/office/drawing/2014/main" id="{E25102F2-0CDA-BC4E-9199-9D3FAF15218A}"/>
              </a:ext>
            </a:extLst>
          </p:cNvPr>
          <p:cNvSpPr>
            <a:spLocks noGrp="1"/>
          </p:cNvSpPr>
          <p:nvPr>
            <p:ph type="body" sz="quarter" idx="10"/>
          </p:nvPr>
        </p:nvSpPr>
        <p:spPr/>
        <p:txBody>
          <a:bodyPr/>
          <a:lstStyle/>
          <a:p>
            <a:r>
              <a:rPr lang="fr-FR"/>
              <a:t>Rappels méthodologiques</a:t>
            </a:r>
          </a:p>
        </p:txBody>
      </p:sp>
      <p:pic>
        <p:nvPicPr>
          <p:cNvPr id="6" name="Image 5">
            <a:extLst>
              <a:ext uri="{FF2B5EF4-FFF2-40B4-BE49-F238E27FC236}">
                <a16:creationId xmlns:a16="http://schemas.microsoft.com/office/drawing/2014/main" id="{41F553F1-843B-B3C4-83DD-5E27C5A0DBF8}"/>
              </a:ext>
            </a:extLst>
          </p:cNvPr>
          <p:cNvPicPr>
            <a:picLocks noChangeAspect="1"/>
          </p:cNvPicPr>
          <p:nvPr/>
        </p:nvPicPr>
        <p:blipFill>
          <a:blip r:embed="rId2"/>
          <a:stretch>
            <a:fillRect/>
          </a:stretch>
        </p:blipFill>
        <p:spPr>
          <a:xfrm>
            <a:off x="1206436" y="1917389"/>
            <a:ext cx="6583418" cy="3706448"/>
          </a:xfrm>
          <a:prstGeom prst="rect">
            <a:avLst/>
          </a:prstGeom>
        </p:spPr>
      </p:pic>
    </p:spTree>
    <p:extLst>
      <p:ext uri="{BB962C8B-B14F-4D97-AF65-F5344CB8AC3E}">
        <p14:creationId xmlns:p14="http://schemas.microsoft.com/office/powerpoint/2010/main" val="3905757350"/>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9793C002-9F77-B990-6817-1D4A0C49ECE9}"/>
              </a:ext>
            </a:extLst>
          </p:cNvPr>
          <p:cNvSpPr>
            <a:spLocks noGrp="1"/>
          </p:cNvSpPr>
          <p:nvPr>
            <p:ph type="title"/>
          </p:nvPr>
        </p:nvSpPr>
        <p:spPr>
          <a:xfrm>
            <a:off x="95140" y="-86965"/>
            <a:ext cx="8640960" cy="720080"/>
          </a:xfrm>
        </p:spPr>
        <p:txBody>
          <a:bodyPr>
            <a:normAutofit/>
          </a:bodyPr>
          <a:lstStyle/>
          <a:p>
            <a:r>
              <a:rPr lang="fr-FR" sz="1400" dirty="0"/>
              <a:t>Les résultats de l’étude Quanti-neutralité</a:t>
            </a:r>
            <a:br>
              <a:rPr lang="fr-FR" sz="1400" dirty="0"/>
            </a:br>
            <a:r>
              <a:rPr lang="fr-FR" sz="1400" i="1" dirty="0">
                <a:solidFill>
                  <a:schemeClr val="accent2"/>
                </a:solidFill>
              </a:rPr>
              <a:t>(à paraître le 14 octobre – ne pas diffuser)</a:t>
            </a:r>
          </a:p>
        </p:txBody>
      </p:sp>
      <p:sp>
        <p:nvSpPr>
          <p:cNvPr id="9" name="ZoneTexte 8">
            <a:extLst>
              <a:ext uri="{FF2B5EF4-FFF2-40B4-BE49-F238E27FC236}">
                <a16:creationId xmlns:a16="http://schemas.microsoft.com/office/drawing/2014/main" id="{2867E0AF-0A30-1180-7F04-B0A1236BC366}"/>
              </a:ext>
            </a:extLst>
          </p:cNvPr>
          <p:cNvSpPr txBox="1"/>
          <p:nvPr/>
        </p:nvSpPr>
        <p:spPr>
          <a:xfrm>
            <a:off x="251520" y="1349036"/>
            <a:ext cx="7765366" cy="461665"/>
          </a:xfrm>
          <a:prstGeom prst="rect">
            <a:avLst/>
          </a:prstGeom>
          <a:noFill/>
        </p:spPr>
        <p:txBody>
          <a:bodyPr wrap="square" rtlCol="0">
            <a:spAutoFit/>
          </a:bodyPr>
          <a:lstStyle/>
          <a:p>
            <a:r>
              <a:rPr lang="fr-FR" sz="1200" dirty="0"/>
              <a:t>Besoins d’investissements « climat » des collectivités locales selon différents scénarios de décarbonation (en milliards d’euros/an et en moyenne sur 2021-2030)</a:t>
            </a:r>
          </a:p>
        </p:txBody>
      </p:sp>
      <p:graphicFrame>
        <p:nvGraphicFramePr>
          <p:cNvPr id="2" name="Graphique 1">
            <a:extLst>
              <a:ext uri="{FF2B5EF4-FFF2-40B4-BE49-F238E27FC236}">
                <a16:creationId xmlns:a16="http://schemas.microsoft.com/office/drawing/2014/main" id="{00000000-0008-0000-0400-000003000000}"/>
              </a:ext>
            </a:extLst>
          </p:cNvPr>
          <p:cNvGraphicFramePr>
            <a:graphicFrameLocks/>
          </p:cNvGraphicFramePr>
          <p:nvPr>
            <p:extLst>
              <p:ext uri="{D42A27DB-BD31-4B8C-83A1-F6EECF244321}">
                <p14:modId xmlns:p14="http://schemas.microsoft.com/office/powerpoint/2010/main" val="3745792481"/>
              </p:ext>
            </p:extLst>
          </p:nvPr>
        </p:nvGraphicFramePr>
        <p:xfrm>
          <a:off x="814355" y="1769394"/>
          <a:ext cx="7202531" cy="5100638"/>
        </p:xfrm>
        <a:graphic>
          <a:graphicData uri="http://schemas.openxmlformats.org/drawingml/2006/chart">
            <c:chart xmlns:c="http://schemas.openxmlformats.org/drawingml/2006/chart" xmlns:r="http://schemas.openxmlformats.org/officeDocument/2006/relationships" r:id="rId2"/>
          </a:graphicData>
        </a:graphic>
      </p:graphicFrame>
      <p:sp>
        <p:nvSpPr>
          <p:cNvPr id="4" name="ZoneTexte 3">
            <a:extLst>
              <a:ext uri="{FF2B5EF4-FFF2-40B4-BE49-F238E27FC236}">
                <a16:creationId xmlns:a16="http://schemas.microsoft.com/office/drawing/2014/main" id="{DCB9645D-86CA-2F2F-5CAE-A27861D30284}"/>
              </a:ext>
            </a:extLst>
          </p:cNvPr>
          <p:cNvSpPr txBox="1"/>
          <p:nvPr/>
        </p:nvSpPr>
        <p:spPr>
          <a:xfrm>
            <a:off x="95140" y="554923"/>
            <a:ext cx="8640960" cy="646331"/>
          </a:xfrm>
          <a:prstGeom prst="rect">
            <a:avLst/>
          </a:prstGeom>
          <a:noFill/>
        </p:spPr>
        <p:txBody>
          <a:bodyPr wrap="square" rtlCol="0">
            <a:spAutoFit/>
          </a:bodyPr>
          <a:lstStyle/>
          <a:p>
            <a:r>
              <a:rPr lang="fr-FR" b="1" dirty="0">
                <a:solidFill>
                  <a:srgbClr val="002060"/>
                </a:solidFill>
              </a:rPr>
              <a:t>DES BESOINS INVESTISSEMENTS IMPORTANTS QUELLE QUE SOIT LA TRAJECTOIRE DE DECARBONATION EMPRUNTEE</a:t>
            </a:r>
          </a:p>
        </p:txBody>
      </p:sp>
    </p:spTree>
    <p:extLst>
      <p:ext uri="{BB962C8B-B14F-4D97-AF65-F5344CB8AC3E}">
        <p14:creationId xmlns:p14="http://schemas.microsoft.com/office/powerpoint/2010/main" val="2974853515"/>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D6E2CD14-3A4B-82BE-59A2-5625CF01C026}"/>
              </a:ext>
            </a:extLst>
          </p:cNvPr>
          <p:cNvPicPr>
            <a:picLocks noChangeAspect="1"/>
          </p:cNvPicPr>
          <p:nvPr/>
        </p:nvPicPr>
        <p:blipFill>
          <a:blip r:embed="rId2"/>
          <a:stretch>
            <a:fillRect/>
          </a:stretch>
        </p:blipFill>
        <p:spPr>
          <a:xfrm>
            <a:off x="1127114" y="2069116"/>
            <a:ext cx="6492240" cy="4500972"/>
          </a:xfrm>
          <a:prstGeom prst="rect">
            <a:avLst/>
          </a:prstGeom>
        </p:spPr>
      </p:pic>
      <p:sp>
        <p:nvSpPr>
          <p:cNvPr id="9" name="ZoneTexte 8">
            <a:extLst>
              <a:ext uri="{FF2B5EF4-FFF2-40B4-BE49-F238E27FC236}">
                <a16:creationId xmlns:a16="http://schemas.microsoft.com/office/drawing/2014/main" id="{2867E0AF-0A30-1180-7F04-B0A1236BC366}"/>
              </a:ext>
            </a:extLst>
          </p:cNvPr>
          <p:cNvSpPr txBox="1"/>
          <p:nvPr/>
        </p:nvSpPr>
        <p:spPr>
          <a:xfrm>
            <a:off x="251520" y="1484341"/>
            <a:ext cx="7765366" cy="584775"/>
          </a:xfrm>
          <a:prstGeom prst="rect">
            <a:avLst/>
          </a:prstGeom>
          <a:noFill/>
        </p:spPr>
        <p:txBody>
          <a:bodyPr wrap="square" rtlCol="0">
            <a:spAutoFit/>
          </a:bodyPr>
          <a:lstStyle/>
          <a:p>
            <a:r>
              <a:rPr lang="fr-FR" sz="1600" dirty="0"/>
              <a:t>Investissements des collectivités locales pour le climat : historique et besoins SNBC (en milliards d’euros/an et en moyenne sur 2021-2030)</a:t>
            </a:r>
          </a:p>
        </p:txBody>
      </p:sp>
      <p:sp>
        <p:nvSpPr>
          <p:cNvPr id="10" name="Titre 2">
            <a:extLst>
              <a:ext uri="{FF2B5EF4-FFF2-40B4-BE49-F238E27FC236}">
                <a16:creationId xmlns:a16="http://schemas.microsoft.com/office/drawing/2014/main" id="{C1D63D57-97EE-3EF1-4FD7-C9EAF0D3BDCE}"/>
              </a:ext>
            </a:extLst>
          </p:cNvPr>
          <p:cNvSpPr>
            <a:spLocks noGrp="1"/>
          </p:cNvSpPr>
          <p:nvPr>
            <p:ph type="title"/>
          </p:nvPr>
        </p:nvSpPr>
        <p:spPr>
          <a:xfrm>
            <a:off x="56303" y="-72128"/>
            <a:ext cx="8640960" cy="720080"/>
          </a:xfrm>
        </p:spPr>
        <p:txBody>
          <a:bodyPr>
            <a:normAutofit/>
          </a:bodyPr>
          <a:lstStyle/>
          <a:p>
            <a:r>
              <a:rPr lang="fr-FR" sz="1400" dirty="0"/>
              <a:t>Les résultats de l’étude Quanti-neutralité</a:t>
            </a:r>
            <a:br>
              <a:rPr lang="fr-FR" sz="1400" dirty="0"/>
            </a:br>
            <a:r>
              <a:rPr lang="fr-FR" sz="1400" i="1" dirty="0">
                <a:solidFill>
                  <a:schemeClr val="accent2"/>
                </a:solidFill>
              </a:rPr>
              <a:t>(à paraître le 14 octobre – ne pas diffuser)</a:t>
            </a:r>
          </a:p>
        </p:txBody>
      </p:sp>
      <p:sp>
        <p:nvSpPr>
          <p:cNvPr id="11" name="ZoneTexte 10">
            <a:extLst>
              <a:ext uri="{FF2B5EF4-FFF2-40B4-BE49-F238E27FC236}">
                <a16:creationId xmlns:a16="http://schemas.microsoft.com/office/drawing/2014/main" id="{1C728B86-CC4D-E191-B2DA-C9F566178808}"/>
              </a:ext>
            </a:extLst>
          </p:cNvPr>
          <p:cNvSpPr txBox="1"/>
          <p:nvPr/>
        </p:nvSpPr>
        <p:spPr>
          <a:xfrm>
            <a:off x="251520" y="689396"/>
            <a:ext cx="8640960" cy="369332"/>
          </a:xfrm>
          <a:prstGeom prst="rect">
            <a:avLst/>
          </a:prstGeom>
          <a:noFill/>
        </p:spPr>
        <p:txBody>
          <a:bodyPr wrap="square" rtlCol="0">
            <a:spAutoFit/>
          </a:bodyPr>
          <a:lstStyle/>
          <a:p>
            <a:r>
              <a:rPr lang="fr-FR" b="1" dirty="0">
                <a:solidFill>
                  <a:srgbClr val="002060"/>
                </a:solidFill>
              </a:rPr>
              <a:t>DOUBLER LES INVESTISSEMENTS ACTUELS </a:t>
            </a:r>
          </a:p>
        </p:txBody>
      </p:sp>
    </p:spTree>
    <p:extLst>
      <p:ext uri="{BB962C8B-B14F-4D97-AF65-F5344CB8AC3E}">
        <p14:creationId xmlns:p14="http://schemas.microsoft.com/office/powerpoint/2010/main" val="3108724562"/>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a:extLst>
              <a:ext uri="{FF2B5EF4-FFF2-40B4-BE49-F238E27FC236}">
                <a16:creationId xmlns:a16="http://schemas.microsoft.com/office/drawing/2014/main" id="{2867E0AF-0A30-1180-7F04-B0A1236BC366}"/>
              </a:ext>
            </a:extLst>
          </p:cNvPr>
          <p:cNvSpPr txBox="1"/>
          <p:nvPr/>
        </p:nvSpPr>
        <p:spPr>
          <a:xfrm>
            <a:off x="251520" y="1484341"/>
            <a:ext cx="7765366" cy="338554"/>
          </a:xfrm>
          <a:prstGeom prst="rect">
            <a:avLst/>
          </a:prstGeom>
          <a:noFill/>
        </p:spPr>
        <p:txBody>
          <a:bodyPr wrap="square" rtlCol="0">
            <a:spAutoFit/>
          </a:bodyPr>
          <a:lstStyle/>
          <a:p>
            <a:r>
              <a:rPr lang="fr-FR" sz="1600" u="sng" dirty="0"/>
              <a:t>Besoins d'investissements climat des collectivités par échelon </a:t>
            </a:r>
          </a:p>
        </p:txBody>
      </p:sp>
      <p:sp>
        <p:nvSpPr>
          <p:cNvPr id="10" name="Titre 2">
            <a:extLst>
              <a:ext uri="{FF2B5EF4-FFF2-40B4-BE49-F238E27FC236}">
                <a16:creationId xmlns:a16="http://schemas.microsoft.com/office/drawing/2014/main" id="{C1D63D57-97EE-3EF1-4FD7-C9EAF0D3BDCE}"/>
              </a:ext>
            </a:extLst>
          </p:cNvPr>
          <p:cNvSpPr>
            <a:spLocks noGrp="1"/>
          </p:cNvSpPr>
          <p:nvPr>
            <p:ph type="title"/>
          </p:nvPr>
        </p:nvSpPr>
        <p:spPr>
          <a:xfrm>
            <a:off x="56303" y="-72128"/>
            <a:ext cx="8640960" cy="720080"/>
          </a:xfrm>
        </p:spPr>
        <p:txBody>
          <a:bodyPr>
            <a:normAutofit/>
          </a:bodyPr>
          <a:lstStyle/>
          <a:p>
            <a:r>
              <a:rPr lang="fr-FR" sz="1400" dirty="0"/>
              <a:t>Les résultats de l’étude Quanti-neutralité</a:t>
            </a:r>
            <a:br>
              <a:rPr lang="fr-FR" sz="1400" dirty="0"/>
            </a:br>
            <a:r>
              <a:rPr lang="fr-FR" sz="1400" i="1" dirty="0">
                <a:solidFill>
                  <a:schemeClr val="accent2"/>
                </a:solidFill>
              </a:rPr>
              <a:t>(à paraître le 14 octobre – ne pas diffuser)</a:t>
            </a:r>
          </a:p>
        </p:txBody>
      </p:sp>
      <p:graphicFrame>
        <p:nvGraphicFramePr>
          <p:cNvPr id="2" name="Graphique 1">
            <a:extLst>
              <a:ext uri="{FF2B5EF4-FFF2-40B4-BE49-F238E27FC236}">
                <a16:creationId xmlns:a16="http://schemas.microsoft.com/office/drawing/2014/main" id="{00000000-0008-0000-0400-00001E000000}"/>
              </a:ext>
            </a:extLst>
          </p:cNvPr>
          <p:cNvGraphicFramePr>
            <a:graphicFrameLocks/>
          </p:cNvGraphicFramePr>
          <p:nvPr>
            <p:extLst>
              <p:ext uri="{D42A27DB-BD31-4B8C-83A1-F6EECF244321}">
                <p14:modId xmlns:p14="http://schemas.microsoft.com/office/powerpoint/2010/main" val="3591404746"/>
              </p:ext>
            </p:extLst>
          </p:nvPr>
        </p:nvGraphicFramePr>
        <p:xfrm>
          <a:off x="1073161" y="2232888"/>
          <a:ext cx="6943725" cy="4372627"/>
        </p:xfrm>
        <a:graphic>
          <a:graphicData uri="http://schemas.openxmlformats.org/drawingml/2006/chart">
            <c:chart xmlns:c="http://schemas.openxmlformats.org/drawingml/2006/chart" xmlns:r="http://schemas.openxmlformats.org/officeDocument/2006/relationships" r:id="rId2"/>
          </a:graphicData>
        </a:graphic>
      </p:graphicFrame>
      <p:sp>
        <p:nvSpPr>
          <p:cNvPr id="3" name="ZoneTexte 2">
            <a:extLst>
              <a:ext uri="{FF2B5EF4-FFF2-40B4-BE49-F238E27FC236}">
                <a16:creationId xmlns:a16="http://schemas.microsoft.com/office/drawing/2014/main" id="{384B175E-5CEA-BC18-8ADC-5881162AF1A6}"/>
              </a:ext>
            </a:extLst>
          </p:cNvPr>
          <p:cNvSpPr txBox="1"/>
          <p:nvPr/>
        </p:nvSpPr>
        <p:spPr>
          <a:xfrm>
            <a:off x="178269" y="529783"/>
            <a:ext cx="8640960" cy="646331"/>
          </a:xfrm>
          <a:prstGeom prst="rect">
            <a:avLst/>
          </a:prstGeom>
          <a:noFill/>
        </p:spPr>
        <p:txBody>
          <a:bodyPr wrap="square" rtlCol="0">
            <a:spAutoFit/>
          </a:bodyPr>
          <a:lstStyle/>
          <a:p>
            <a:r>
              <a:rPr lang="fr-FR" b="1" dirty="0">
                <a:solidFill>
                  <a:srgbClr val="002060"/>
                </a:solidFill>
              </a:rPr>
              <a:t>TOUS LES ECHELONS DE COLLECTIVITES DOIVENT ACCELERER LEURS INVESTISSEMENTS</a:t>
            </a:r>
          </a:p>
        </p:txBody>
      </p:sp>
    </p:spTree>
    <p:extLst>
      <p:ext uri="{BB962C8B-B14F-4D97-AF65-F5344CB8AC3E}">
        <p14:creationId xmlns:p14="http://schemas.microsoft.com/office/powerpoint/2010/main" val="279131064"/>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a:extLst>
              <a:ext uri="{FF2B5EF4-FFF2-40B4-BE49-F238E27FC236}">
                <a16:creationId xmlns:a16="http://schemas.microsoft.com/office/drawing/2014/main" id="{2867E0AF-0A30-1180-7F04-B0A1236BC366}"/>
              </a:ext>
            </a:extLst>
          </p:cNvPr>
          <p:cNvSpPr txBox="1"/>
          <p:nvPr/>
        </p:nvSpPr>
        <p:spPr>
          <a:xfrm>
            <a:off x="251520" y="1484341"/>
            <a:ext cx="7765366" cy="338554"/>
          </a:xfrm>
          <a:prstGeom prst="rect">
            <a:avLst/>
          </a:prstGeom>
          <a:noFill/>
        </p:spPr>
        <p:txBody>
          <a:bodyPr wrap="square" rtlCol="0">
            <a:spAutoFit/>
          </a:bodyPr>
          <a:lstStyle/>
          <a:p>
            <a:r>
              <a:rPr lang="fr-FR" sz="1600" u="sng" dirty="0"/>
              <a:t>Evolution des besoins d'investissements des collectivités à moyen-long terme </a:t>
            </a:r>
          </a:p>
        </p:txBody>
      </p:sp>
      <p:sp>
        <p:nvSpPr>
          <p:cNvPr id="10" name="Titre 2">
            <a:extLst>
              <a:ext uri="{FF2B5EF4-FFF2-40B4-BE49-F238E27FC236}">
                <a16:creationId xmlns:a16="http://schemas.microsoft.com/office/drawing/2014/main" id="{C1D63D57-97EE-3EF1-4FD7-C9EAF0D3BDCE}"/>
              </a:ext>
            </a:extLst>
          </p:cNvPr>
          <p:cNvSpPr>
            <a:spLocks noGrp="1"/>
          </p:cNvSpPr>
          <p:nvPr>
            <p:ph type="title"/>
          </p:nvPr>
        </p:nvSpPr>
        <p:spPr>
          <a:xfrm>
            <a:off x="56303" y="-72128"/>
            <a:ext cx="8640960" cy="720080"/>
          </a:xfrm>
        </p:spPr>
        <p:txBody>
          <a:bodyPr>
            <a:normAutofit/>
          </a:bodyPr>
          <a:lstStyle/>
          <a:p>
            <a:r>
              <a:rPr lang="fr-FR" sz="1400" dirty="0"/>
              <a:t>Les résultats de l’étude Quanti-neutralité</a:t>
            </a:r>
            <a:br>
              <a:rPr lang="fr-FR" sz="1400" dirty="0"/>
            </a:br>
            <a:r>
              <a:rPr lang="fr-FR" sz="1400" i="1" dirty="0">
                <a:solidFill>
                  <a:schemeClr val="accent2"/>
                </a:solidFill>
              </a:rPr>
              <a:t>(à paraître le 14 octobre – ne pas diffuser)</a:t>
            </a:r>
          </a:p>
        </p:txBody>
      </p:sp>
      <p:sp>
        <p:nvSpPr>
          <p:cNvPr id="3" name="ZoneTexte 2">
            <a:extLst>
              <a:ext uri="{FF2B5EF4-FFF2-40B4-BE49-F238E27FC236}">
                <a16:creationId xmlns:a16="http://schemas.microsoft.com/office/drawing/2014/main" id="{384B175E-5CEA-BC18-8ADC-5881162AF1A6}"/>
              </a:ext>
            </a:extLst>
          </p:cNvPr>
          <p:cNvSpPr txBox="1"/>
          <p:nvPr/>
        </p:nvSpPr>
        <p:spPr>
          <a:xfrm>
            <a:off x="178269" y="529783"/>
            <a:ext cx="8640960" cy="369332"/>
          </a:xfrm>
          <a:prstGeom prst="rect">
            <a:avLst/>
          </a:prstGeom>
          <a:noFill/>
        </p:spPr>
        <p:txBody>
          <a:bodyPr wrap="square" rtlCol="0">
            <a:spAutoFit/>
          </a:bodyPr>
          <a:lstStyle/>
          <a:p>
            <a:r>
              <a:rPr lang="fr-FR" b="1" dirty="0">
                <a:solidFill>
                  <a:srgbClr val="002060"/>
                </a:solidFill>
              </a:rPr>
              <a:t>L’EFFORT D’INVESTISSEMENT DOIT SURTOUT AVOIR LIEU D’ICI 2030</a:t>
            </a:r>
          </a:p>
        </p:txBody>
      </p:sp>
      <p:pic>
        <p:nvPicPr>
          <p:cNvPr id="4" name="Image 3">
            <a:extLst>
              <a:ext uri="{FF2B5EF4-FFF2-40B4-BE49-F238E27FC236}">
                <a16:creationId xmlns:a16="http://schemas.microsoft.com/office/drawing/2014/main" id="{B026467E-FB99-88E1-1505-EC61D3FF6E5F}"/>
              </a:ext>
            </a:extLst>
          </p:cNvPr>
          <p:cNvPicPr>
            <a:picLocks noChangeAspect="1"/>
          </p:cNvPicPr>
          <p:nvPr/>
        </p:nvPicPr>
        <p:blipFill>
          <a:blip r:embed="rId2"/>
          <a:stretch>
            <a:fillRect/>
          </a:stretch>
        </p:blipFill>
        <p:spPr>
          <a:xfrm>
            <a:off x="1796709" y="1936684"/>
            <a:ext cx="4863397" cy="4568519"/>
          </a:xfrm>
          <a:prstGeom prst="rect">
            <a:avLst/>
          </a:prstGeom>
        </p:spPr>
      </p:pic>
    </p:spTree>
    <p:extLst>
      <p:ext uri="{BB962C8B-B14F-4D97-AF65-F5344CB8AC3E}">
        <p14:creationId xmlns:p14="http://schemas.microsoft.com/office/powerpoint/2010/main" val="999043362"/>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AE12B154-2756-D7C8-16C3-9E38820B54EF}"/>
              </a:ext>
            </a:extLst>
          </p:cNvPr>
          <p:cNvSpPr>
            <a:spLocks noGrp="1"/>
          </p:cNvSpPr>
          <p:nvPr>
            <p:ph idx="1"/>
          </p:nvPr>
        </p:nvSpPr>
        <p:spPr>
          <a:xfrm>
            <a:off x="251520" y="1667026"/>
            <a:ext cx="8640960" cy="4788365"/>
          </a:xfrm>
        </p:spPr>
        <p:txBody>
          <a:bodyPr>
            <a:normAutofit fontScale="47500" lnSpcReduction="20000"/>
          </a:bodyPr>
          <a:lstStyle/>
          <a:p>
            <a:r>
              <a:rPr lang="fr-FR" sz="3300" dirty="0">
                <a:solidFill>
                  <a:srgbClr val="174195"/>
                </a:solidFill>
                <a:ea typeface="+mj-ea"/>
                <a:cs typeface="+mj-cs"/>
              </a:rPr>
              <a:t>Des compétences et des moyens humains supplémentaires sont nécessaires pour </a:t>
            </a:r>
            <a:r>
              <a:rPr lang="fr-FR" sz="3300" b="1" dirty="0">
                <a:solidFill>
                  <a:srgbClr val="174195"/>
                </a:solidFill>
                <a:ea typeface="+mj-ea"/>
                <a:cs typeface="+mj-cs"/>
              </a:rPr>
              <a:t>déclencher et accompagner l’effort d’investissement des collectivités</a:t>
            </a:r>
          </a:p>
          <a:p>
            <a:endParaRPr lang="fr-FR" sz="3300" dirty="0">
              <a:solidFill>
                <a:srgbClr val="174195"/>
              </a:solidFill>
              <a:ea typeface="+mj-ea"/>
              <a:cs typeface="+mj-cs"/>
            </a:endParaRPr>
          </a:p>
          <a:p>
            <a:r>
              <a:rPr lang="fr-FR" sz="3300" dirty="0">
                <a:solidFill>
                  <a:srgbClr val="174195"/>
                </a:solidFill>
                <a:ea typeface="+mj-ea"/>
                <a:cs typeface="+mj-cs"/>
              </a:rPr>
              <a:t>Renforcer l’ingénierie locale pour </a:t>
            </a:r>
            <a:r>
              <a:rPr lang="fr-FR" sz="3300" b="1" dirty="0">
                <a:solidFill>
                  <a:srgbClr val="174195"/>
                </a:solidFill>
                <a:ea typeface="+mj-ea"/>
                <a:cs typeface="+mj-cs"/>
              </a:rPr>
              <a:t>accélérer les changements de pratiques et les investissements de l’ensemble des acteurs du territoire</a:t>
            </a:r>
          </a:p>
          <a:p>
            <a:pPr marL="0" indent="0">
              <a:buNone/>
            </a:pPr>
            <a:endParaRPr lang="fr-FR" sz="3300" dirty="0">
              <a:solidFill>
                <a:srgbClr val="174195"/>
              </a:solidFill>
              <a:ea typeface="+mj-ea"/>
              <a:cs typeface="+mj-cs"/>
            </a:endParaRPr>
          </a:p>
          <a:p>
            <a:r>
              <a:rPr lang="fr-FR" sz="3300" dirty="0">
                <a:solidFill>
                  <a:srgbClr val="174195"/>
                </a:solidFill>
                <a:ea typeface="+mj-ea"/>
                <a:cs typeface="+mj-cs"/>
              </a:rPr>
              <a:t>Estimation des besoins : env. </a:t>
            </a:r>
            <a:r>
              <a:rPr lang="fr-FR" sz="3300" b="1" dirty="0">
                <a:solidFill>
                  <a:srgbClr val="174195"/>
                </a:solidFill>
                <a:ea typeface="+mj-ea"/>
                <a:cs typeface="+mj-cs"/>
              </a:rPr>
              <a:t>30 000 ETP à horizon 2025 </a:t>
            </a:r>
            <a:r>
              <a:rPr lang="fr-FR" sz="3300" dirty="0">
                <a:solidFill>
                  <a:srgbClr val="174195"/>
                </a:solidFill>
                <a:ea typeface="+mj-ea"/>
                <a:cs typeface="+mj-cs"/>
              </a:rPr>
              <a:t>pour le </a:t>
            </a:r>
            <a:r>
              <a:rPr lang="fr-FR" sz="3300" b="1" dirty="0">
                <a:solidFill>
                  <a:srgbClr val="174195"/>
                </a:solidFill>
                <a:ea typeface="+mj-ea"/>
                <a:cs typeface="+mj-cs"/>
              </a:rPr>
              <a:t>pilotage et l’animation des politiques climat locales </a:t>
            </a:r>
            <a:r>
              <a:rPr lang="fr-FR" sz="3300" dirty="0">
                <a:solidFill>
                  <a:srgbClr val="174195"/>
                </a:solidFill>
                <a:ea typeface="+mj-ea"/>
                <a:cs typeface="+mj-cs"/>
              </a:rPr>
              <a:t>(et non la mise en œuvre « technique ») </a:t>
            </a:r>
          </a:p>
          <a:p>
            <a:endParaRPr lang="fr-FR" dirty="0"/>
          </a:p>
          <a:p>
            <a:endParaRPr lang="fr-FR" dirty="0"/>
          </a:p>
          <a:p>
            <a:pPr marL="0" indent="0">
              <a:buNone/>
            </a:pPr>
            <a:r>
              <a:rPr lang="fr-FR" i="1" dirty="0"/>
              <a:t>Dont (quelques exemples) : </a:t>
            </a:r>
          </a:p>
          <a:p>
            <a:pPr>
              <a:buFont typeface="Courier New" panose="02070309020205020404" pitchFamily="49" charset="0"/>
              <a:buChar char="o"/>
            </a:pPr>
            <a:r>
              <a:rPr lang="fr-FR" i="1" dirty="0"/>
              <a:t>Pour l’objectif ZAN : 1 ETP en moyenne à l’échelle des EPCI + 1 ETP à l’échelle d’un SCOT</a:t>
            </a:r>
          </a:p>
          <a:p>
            <a:pPr>
              <a:buFont typeface="Courier New" panose="02070309020205020404" pitchFamily="49" charset="0"/>
              <a:buChar char="o"/>
            </a:pPr>
            <a:r>
              <a:rPr lang="fr-FR" i="1" dirty="0"/>
              <a:t>Pour la pilotage et l’animation des politiques cyclables : 2 ETP en moyenne à l’échelle d’un EPCI </a:t>
            </a:r>
          </a:p>
          <a:p>
            <a:pPr>
              <a:buFont typeface="Courier New" panose="02070309020205020404" pitchFamily="49" charset="0"/>
              <a:buChar char="o"/>
            </a:pPr>
            <a:r>
              <a:rPr lang="fr-FR" i="1" dirty="0"/>
              <a:t>Au minimum 1 ETP mobilités durables à l’échelle des EPCI</a:t>
            </a:r>
          </a:p>
          <a:p>
            <a:pPr>
              <a:buFont typeface="Courier New" panose="02070309020205020404" pitchFamily="49" charset="0"/>
              <a:buChar char="o"/>
            </a:pPr>
            <a:r>
              <a:rPr lang="fr-FR" i="1" dirty="0"/>
              <a:t>Pour la rénovation des bâtiments publics : 1 ETP/50 000 m2.</a:t>
            </a:r>
          </a:p>
          <a:p>
            <a:pPr>
              <a:buFont typeface="Courier New" panose="02070309020205020404" pitchFamily="49" charset="0"/>
              <a:buChar char="o"/>
            </a:pPr>
            <a:r>
              <a:rPr lang="fr-FR" i="1" dirty="0"/>
              <a:t>Pour l’accompagnement à la rénovation énergétique : 1 conseiller tous les 20 000 habitants.</a:t>
            </a:r>
          </a:p>
          <a:p>
            <a:pPr>
              <a:buFont typeface="Courier New" panose="02070309020205020404" pitchFamily="49" charset="0"/>
              <a:buChar char="o"/>
            </a:pPr>
            <a:r>
              <a:rPr lang="fr-FR" i="1" dirty="0"/>
              <a:t>Pour le développement des </a:t>
            </a:r>
            <a:r>
              <a:rPr lang="fr-FR" i="1" dirty="0" err="1"/>
              <a:t>EnR</a:t>
            </a:r>
            <a:r>
              <a:rPr lang="fr-FR" i="1" dirty="0"/>
              <a:t> : 0,5 à 1 ETP à l’échelle d’un EPCI en moyenne, + des relais dans les communes. </a:t>
            </a:r>
          </a:p>
        </p:txBody>
      </p:sp>
      <p:sp>
        <p:nvSpPr>
          <p:cNvPr id="3" name="Titre 2">
            <a:extLst>
              <a:ext uri="{FF2B5EF4-FFF2-40B4-BE49-F238E27FC236}">
                <a16:creationId xmlns:a16="http://schemas.microsoft.com/office/drawing/2014/main" id="{8A43B2A1-B96A-511A-1497-5D4DBB710446}"/>
              </a:ext>
            </a:extLst>
          </p:cNvPr>
          <p:cNvSpPr>
            <a:spLocks noGrp="1"/>
          </p:cNvSpPr>
          <p:nvPr>
            <p:ph type="title"/>
          </p:nvPr>
        </p:nvSpPr>
        <p:spPr>
          <a:xfrm>
            <a:off x="251520" y="281834"/>
            <a:ext cx="8640960" cy="720080"/>
          </a:xfrm>
        </p:spPr>
        <p:txBody>
          <a:bodyPr>
            <a:normAutofit fontScale="90000"/>
          </a:bodyPr>
          <a:lstStyle/>
          <a:p>
            <a:r>
              <a:rPr lang="fr-FR" dirty="0"/>
              <a:t>Des besoins d’ingénierie important pour atteindre les objectifs SNBC </a:t>
            </a:r>
          </a:p>
        </p:txBody>
      </p:sp>
    </p:spTree>
    <p:extLst>
      <p:ext uri="{BB962C8B-B14F-4D97-AF65-F5344CB8AC3E}">
        <p14:creationId xmlns:p14="http://schemas.microsoft.com/office/powerpoint/2010/main" val="1665528072"/>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6">
            <a:extLst>
              <a:ext uri="{FF2B5EF4-FFF2-40B4-BE49-F238E27FC236}">
                <a16:creationId xmlns:a16="http://schemas.microsoft.com/office/drawing/2014/main" id="{454A1933-8C46-D09F-35A2-0DE7270EFD13}"/>
              </a:ext>
            </a:extLst>
          </p:cNvPr>
          <p:cNvSpPr>
            <a:spLocks noGrp="1"/>
          </p:cNvSpPr>
          <p:nvPr>
            <p:ph idx="1"/>
          </p:nvPr>
        </p:nvSpPr>
        <p:spPr>
          <a:xfrm>
            <a:off x="125760" y="1593966"/>
            <a:ext cx="8892480" cy="4896544"/>
          </a:xfrm>
        </p:spPr>
        <p:txBody>
          <a:bodyPr/>
          <a:lstStyle/>
          <a:p>
            <a:r>
              <a:rPr lang="fr-FR" dirty="0"/>
              <a:t>Qui êtes-vous ?</a:t>
            </a:r>
          </a:p>
          <a:p>
            <a:endParaRPr lang="fr-FR" dirty="0"/>
          </a:p>
          <a:p>
            <a:r>
              <a:rPr lang="fr-FR" dirty="0"/>
              <a:t>Votre territoire avec une spécialité/spécificité locale ?</a:t>
            </a:r>
          </a:p>
          <a:p>
            <a:pPr marL="0" indent="0">
              <a:buNone/>
            </a:pPr>
            <a:endParaRPr lang="fr-FR" dirty="0"/>
          </a:p>
          <a:p>
            <a:r>
              <a:rPr lang="fr-FR" dirty="0"/>
              <a:t>Qu’est-ce que vous attendez de cet atelier ? </a:t>
            </a:r>
          </a:p>
        </p:txBody>
      </p:sp>
      <p:sp>
        <p:nvSpPr>
          <p:cNvPr id="6" name="Titre 5">
            <a:extLst>
              <a:ext uri="{FF2B5EF4-FFF2-40B4-BE49-F238E27FC236}">
                <a16:creationId xmlns:a16="http://schemas.microsoft.com/office/drawing/2014/main" id="{BCF3FC2E-8933-1364-B6FD-4024B6A01050}"/>
              </a:ext>
            </a:extLst>
          </p:cNvPr>
          <p:cNvSpPr>
            <a:spLocks noGrp="1"/>
          </p:cNvSpPr>
          <p:nvPr>
            <p:ph type="title"/>
          </p:nvPr>
        </p:nvSpPr>
        <p:spPr>
          <a:xfrm>
            <a:off x="251520" y="249919"/>
            <a:ext cx="8640960" cy="720080"/>
          </a:xfrm>
        </p:spPr>
        <p:txBody>
          <a:bodyPr/>
          <a:lstStyle/>
          <a:p>
            <a:r>
              <a:rPr lang="fr-FR" dirty="0"/>
              <a:t>Présentation – tour de table </a:t>
            </a:r>
          </a:p>
        </p:txBody>
      </p:sp>
    </p:spTree>
    <p:extLst>
      <p:ext uri="{BB962C8B-B14F-4D97-AF65-F5344CB8AC3E}">
        <p14:creationId xmlns:p14="http://schemas.microsoft.com/office/powerpoint/2010/main" val="4060790253"/>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6E78DCBF-45B9-82BD-7611-9806D5B80B5B}"/>
              </a:ext>
            </a:extLst>
          </p:cNvPr>
          <p:cNvSpPr>
            <a:spLocks noGrp="1"/>
          </p:cNvSpPr>
          <p:nvPr>
            <p:ph type="title"/>
          </p:nvPr>
        </p:nvSpPr>
        <p:spPr/>
        <p:txBody>
          <a:bodyPr>
            <a:noAutofit/>
          </a:bodyPr>
          <a:lstStyle/>
          <a:p>
            <a:r>
              <a:rPr lang="fr-FR" sz="1600" noProof="0" dirty="0"/>
              <a:t>Etude « Contribution des collectivités à la neutralité carbone : quels besoins d’investissements et d’ingénierie ? »</a:t>
            </a:r>
            <a:br>
              <a:rPr lang="fr-FR" sz="1600" noProof="0" dirty="0"/>
            </a:br>
            <a:endParaRPr lang="fr-FR" sz="1600" dirty="0"/>
          </a:p>
        </p:txBody>
      </p:sp>
      <p:graphicFrame>
        <p:nvGraphicFramePr>
          <p:cNvPr id="4" name="Tableau 3">
            <a:extLst>
              <a:ext uri="{FF2B5EF4-FFF2-40B4-BE49-F238E27FC236}">
                <a16:creationId xmlns:a16="http://schemas.microsoft.com/office/drawing/2014/main" id="{0D494406-1570-432A-BC73-46697E550C12}"/>
              </a:ext>
            </a:extLst>
          </p:cNvPr>
          <p:cNvGraphicFramePr>
            <a:graphicFrameLocks noGrp="1"/>
          </p:cNvGraphicFramePr>
          <p:nvPr>
            <p:extLst>
              <p:ext uri="{D42A27DB-BD31-4B8C-83A1-F6EECF244321}">
                <p14:modId xmlns:p14="http://schemas.microsoft.com/office/powerpoint/2010/main" val="1968261420"/>
              </p:ext>
            </p:extLst>
          </p:nvPr>
        </p:nvGraphicFramePr>
        <p:xfrm>
          <a:off x="251520" y="4011493"/>
          <a:ext cx="8229600" cy="720090"/>
        </p:xfrm>
        <a:graphic>
          <a:graphicData uri="http://schemas.openxmlformats.org/drawingml/2006/table">
            <a:tbl>
              <a:tblPr/>
              <a:tblGrid>
                <a:gridCol w="8229600">
                  <a:extLst>
                    <a:ext uri="{9D8B030D-6E8A-4147-A177-3AD203B41FA5}">
                      <a16:colId xmlns:a16="http://schemas.microsoft.com/office/drawing/2014/main" val="3304489119"/>
                    </a:ext>
                  </a:extLst>
                </a:gridCol>
              </a:tblGrid>
              <a:tr h="0">
                <a:tc>
                  <a:txBody>
                    <a:bodyPr/>
                    <a:lstStyle/>
                    <a:p>
                      <a:endParaRPr lang="fr-FR"/>
                    </a:p>
                  </a:txBody>
                  <a:tcPr marL="0" marR="0" marT="85725" marB="0">
                    <a:lnL>
                      <a:noFill/>
                    </a:lnL>
                    <a:lnR>
                      <a:noFill/>
                    </a:lnR>
                    <a:lnT>
                      <a:noFill/>
                    </a:lnT>
                    <a:lnB>
                      <a:noFill/>
                    </a:lnB>
                  </a:tcPr>
                </a:tc>
                <a:extLst>
                  <a:ext uri="{0D108BD9-81ED-4DB2-BD59-A6C34878D82A}">
                    <a16:rowId xmlns:a16="http://schemas.microsoft.com/office/drawing/2014/main" val="2293962696"/>
                  </a:ext>
                </a:extLst>
              </a:tr>
              <a:tr h="0">
                <a:tc>
                  <a:txBody>
                    <a:bodyPr/>
                    <a:lstStyle/>
                    <a:p>
                      <a:pPr algn="l"/>
                      <a:r>
                        <a:rPr lang="fr-FR" b="1" i="0" dirty="0">
                          <a:solidFill>
                            <a:srgbClr val="202020"/>
                          </a:solidFill>
                          <a:effectLst/>
                          <a:latin typeface="Helvetica" panose="020B0604020202020204" pitchFamily="34" charset="0"/>
                        </a:rPr>
                        <a:t>#Collectivités #BesoinsClimat</a:t>
                      </a:r>
                    </a:p>
                  </a:txBody>
                  <a:tcPr marL="171450" marR="171450" marT="0" marB="85725">
                    <a:lnL>
                      <a:noFill/>
                    </a:lnL>
                    <a:lnR>
                      <a:noFill/>
                    </a:lnR>
                    <a:lnT>
                      <a:noFill/>
                    </a:lnT>
                    <a:lnB>
                      <a:noFill/>
                    </a:lnB>
                  </a:tcPr>
                </a:tc>
                <a:extLst>
                  <a:ext uri="{0D108BD9-81ED-4DB2-BD59-A6C34878D82A}">
                    <a16:rowId xmlns:a16="http://schemas.microsoft.com/office/drawing/2014/main" val="849121052"/>
                  </a:ext>
                </a:extLst>
              </a:tr>
            </a:tbl>
          </a:graphicData>
        </a:graphic>
      </p:graphicFrame>
      <p:graphicFrame>
        <p:nvGraphicFramePr>
          <p:cNvPr id="5" name="Tableau 4">
            <a:extLst>
              <a:ext uri="{FF2B5EF4-FFF2-40B4-BE49-F238E27FC236}">
                <a16:creationId xmlns:a16="http://schemas.microsoft.com/office/drawing/2014/main" id="{6DFC7CC4-BA8D-4124-BBB5-07DC2146A333}"/>
              </a:ext>
            </a:extLst>
          </p:cNvPr>
          <p:cNvGraphicFramePr>
            <a:graphicFrameLocks noGrp="1"/>
          </p:cNvGraphicFramePr>
          <p:nvPr>
            <p:extLst>
              <p:ext uri="{D42A27DB-BD31-4B8C-83A1-F6EECF244321}">
                <p14:modId xmlns:p14="http://schemas.microsoft.com/office/powerpoint/2010/main" val="1774695321"/>
              </p:ext>
            </p:extLst>
          </p:nvPr>
        </p:nvGraphicFramePr>
        <p:xfrm>
          <a:off x="2293491" y="1304636"/>
          <a:ext cx="6665782" cy="4525962"/>
        </p:xfrm>
        <a:graphic>
          <a:graphicData uri="http://schemas.openxmlformats.org/drawingml/2006/table">
            <a:tbl>
              <a:tblPr/>
              <a:tblGrid>
                <a:gridCol w="6665782">
                  <a:extLst>
                    <a:ext uri="{9D8B030D-6E8A-4147-A177-3AD203B41FA5}">
                      <a16:colId xmlns:a16="http://schemas.microsoft.com/office/drawing/2014/main" val="747607566"/>
                    </a:ext>
                  </a:extLst>
                </a:gridCol>
              </a:tblGrid>
              <a:tr h="232559">
                <a:tc>
                  <a:txBody>
                    <a:bodyPr/>
                    <a:lstStyle/>
                    <a:p>
                      <a:endParaRPr lang="fr-FR" sz="900"/>
                    </a:p>
                  </a:txBody>
                  <a:tcPr marL="44723" marR="44723" marT="44723" marB="44723">
                    <a:lnL>
                      <a:noFill/>
                    </a:lnL>
                    <a:lnR>
                      <a:noFill/>
                    </a:lnR>
                    <a:lnT>
                      <a:noFill/>
                    </a:lnT>
                    <a:lnB>
                      <a:noFill/>
                    </a:lnB>
                  </a:tcPr>
                </a:tc>
                <a:extLst>
                  <a:ext uri="{0D108BD9-81ED-4DB2-BD59-A6C34878D82A}">
                    <a16:rowId xmlns:a16="http://schemas.microsoft.com/office/drawing/2014/main" val="5260486"/>
                  </a:ext>
                </a:extLst>
              </a:tr>
              <a:tr h="143113">
                <a:tc>
                  <a:txBody>
                    <a:bodyPr/>
                    <a:lstStyle/>
                    <a:p>
                      <a:endParaRPr lang="fr-FR" sz="900"/>
                    </a:p>
                  </a:txBody>
                  <a:tcPr marL="44723" marR="44723" marT="0" marB="0">
                    <a:lnL>
                      <a:noFill/>
                    </a:lnL>
                    <a:lnR>
                      <a:noFill/>
                    </a:lnR>
                    <a:lnT>
                      <a:noFill/>
                    </a:lnT>
                    <a:lnB>
                      <a:noFill/>
                    </a:lnB>
                  </a:tcPr>
                </a:tc>
                <a:extLst>
                  <a:ext uri="{0D108BD9-81ED-4DB2-BD59-A6C34878D82A}">
                    <a16:rowId xmlns:a16="http://schemas.microsoft.com/office/drawing/2014/main" val="2865923103"/>
                  </a:ext>
                </a:extLst>
              </a:tr>
              <a:tr h="143113">
                <a:tc>
                  <a:txBody>
                    <a:bodyPr/>
                    <a:lstStyle/>
                    <a:p>
                      <a:pPr algn="ctr"/>
                      <a:endParaRPr lang="fr-FR" sz="900">
                        <a:effectLst/>
                      </a:endParaRPr>
                    </a:p>
                  </a:txBody>
                  <a:tcPr marL="0" marR="0" marT="0" marB="0">
                    <a:lnL>
                      <a:noFill/>
                    </a:lnL>
                    <a:lnR>
                      <a:noFill/>
                    </a:lnR>
                    <a:lnT>
                      <a:noFill/>
                    </a:lnT>
                    <a:lnB>
                      <a:noFill/>
                    </a:lnB>
                  </a:tcPr>
                </a:tc>
                <a:extLst>
                  <a:ext uri="{0D108BD9-81ED-4DB2-BD59-A6C34878D82A}">
                    <a16:rowId xmlns:a16="http://schemas.microsoft.com/office/drawing/2014/main" val="2660606181"/>
                  </a:ext>
                </a:extLst>
              </a:tr>
              <a:tr h="4007177">
                <a:tc>
                  <a:txBody>
                    <a:bodyPr/>
                    <a:lstStyle/>
                    <a:p>
                      <a:pPr algn="just"/>
                      <a:r>
                        <a:rPr lang="fr-FR" sz="1200" b="1" u="none" strike="noStrike" dirty="0">
                          <a:solidFill>
                            <a:srgbClr val="084C9E"/>
                          </a:solidFill>
                          <a:effectLst/>
                          <a:latin typeface="Helvetica" panose="020B0604020202020204" pitchFamily="34" charset="0"/>
                          <a:hlinkClick r:id="rId2"/>
                        </a:rPr>
                        <a:t>Collectivités : les besoins d'investissements et d'ingénierie pour la neutralité carbone</a:t>
                      </a:r>
                      <a:br>
                        <a:rPr lang="fr-FR" sz="1200" dirty="0">
                          <a:solidFill>
                            <a:srgbClr val="202020"/>
                          </a:solidFill>
                          <a:effectLst/>
                          <a:latin typeface="Helvetica" panose="020B0604020202020204" pitchFamily="34" charset="0"/>
                        </a:rPr>
                      </a:br>
                      <a:r>
                        <a:rPr lang="fr-FR" sz="1200" dirty="0">
                          <a:solidFill>
                            <a:srgbClr val="202020"/>
                          </a:solidFill>
                          <a:effectLst/>
                          <a:latin typeface="Helvetica" panose="020B0604020202020204" pitchFamily="34" charset="0"/>
                        </a:rPr>
                        <a:t>S’il y a bien un acteur qui est en première ligne des investissements à réaliser, sur le terrain, pour faire la transition énergétique, ce sont les collectivités locales. Cette étude présente des données inédites sur les investissements qu’elles réalisent dans la rénovation de leur parc de bâtiment, les transports collectifs ou encore les aménagements cyclables. Des investissements qui vont devoir doubler pour que la France atteigne ses objectifs énergie-climat, et ce que le pays choisisse de miser beaucoup ou peu sur la sobriété et l’évolution des modes de vie. Point de vigilance : au-delà des investissements, les collectivités vont aussi devoir fortement renforcer leurs compétences d’ingénierie. Ce qui a un coût.</a:t>
                      </a:r>
                    </a:p>
                  </a:txBody>
                  <a:tcPr marL="0" marR="0" marT="0" marB="0">
                    <a:lnL>
                      <a:noFill/>
                    </a:lnL>
                    <a:lnR>
                      <a:noFill/>
                    </a:lnR>
                    <a:lnT>
                      <a:noFill/>
                    </a:lnT>
                    <a:lnB>
                      <a:noFill/>
                    </a:lnB>
                  </a:tcPr>
                </a:tc>
                <a:extLst>
                  <a:ext uri="{0D108BD9-81ED-4DB2-BD59-A6C34878D82A}">
                    <a16:rowId xmlns:a16="http://schemas.microsoft.com/office/drawing/2014/main" val="1594401427"/>
                  </a:ext>
                </a:extLst>
              </a:tr>
            </a:tbl>
          </a:graphicData>
        </a:graphic>
      </p:graphicFrame>
      <p:pic>
        <p:nvPicPr>
          <p:cNvPr id="1025" name="Picture 1">
            <a:hlinkClick r:id="rId2"/>
            <a:extLst>
              <a:ext uri="{FF2B5EF4-FFF2-40B4-BE49-F238E27FC236}">
                <a16:creationId xmlns:a16="http://schemas.microsoft.com/office/drawing/2014/main" id="{366BD5B6-A6D1-43B1-B4A4-EED5528DFF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462881"/>
            <a:ext cx="1676400" cy="2400300"/>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1" name="Graphique 10" descr="Curseur avec un remplissage uni">
            <a:extLst>
              <a:ext uri="{FF2B5EF4-FFF2-40B4-BE49-F238E27FC236}">
                <a16:creationId xmlns:a16="http://schemas.microsoft.com/office/drawing/2014/main" id="{5EFBD809-7E12-4098-BC82-02CF1768FA4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644370">
            <a:off x="523678" y="3466357"/>
            <a:ext cx="914400" cy="914400"/>
          </a:xfrm>
          <a:prstGeom prst="rect">
            <a:avLst/>
          </a:prstGeom>
        </p:spPr>
      </p:pic>
    </p:spTree>
    <p:extLst>
      <p:ext uri="{BB962C8B-B14F-4D97-AF65-F5344CB8AC3E}">
        <p14:creationId xmlns:p14="http://schemas.microsoft.com/office/powerpoint/2010/main" val="2204671531"/>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B5785E64-0A11-5F11-B7F9-05FED86A3AB0}"/>
              </a:ext>
            </a:extLst>
          </p:cNvPr>
          <p:cNvSpPr>
            <a:spLocks noGrp="1"/>
          </p:cNvSpPr>
          <p:nvPr>
            <p:ph type="title"/>
          </p:nvPr>
        </p:nvSpPr>
        <p:spPr>
          <a:xfrm>
            <a:off x="2251631" y="1657291"/>
            <a:ext cx="5309229" cy="2832821"/>
          </a:xfrm>
        </p:spPr>
        <p:txBody>
          <a:bodyPr>
            <a:normAutofit fontScale="90000"/>
          </a:bodyPr>
          <a:lstStyle/>
          <a:p>
            <a:pPr algn="ctr"/>
            <a:r>
              <a:rPr lang="fr-FR" dirty="0"/>
              <a:t>BRAINSTORMING</a:t>
            </a:r>
            <a:br>
              <a:rPr lang="fr-FR" dirty="0"/>
            </a:br>
            <a:br>
              <a:rPr lang="fr-FR" dirty="0"/>
            </a:br>
            <a:r>
              <a:rPr lang="fr-FR" dirty="0"/>
              <a:t>« Doubler les investissements des collectivités : comment faire » ?</a:t>
            </a:r>
          </a:p>
        </p:txBody>
      </p:sp>
    </p:spTree>
    <p:extLst>
      <p:ext uri="{BB962C8B-B14F-4D97-AF65-F5344CB8AC3E}">
        <p14:creationId xmlns:p14="http://schemas.microsoft.com/office/powerpoint/2010/main" val="1507247979"/>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3231CAD2-CD09-8900-C931-BB9899FBDE22}"/>
              </a:ext>
            </a:extLst>
          </p:cNvPr>
          <p:cNvSpPr>
            <a:spLocks noGrp="1"/>
          </p:cNvSpPr>
          <p:nvPr>
            <p:ph idx="1"/>
          </p:nvPr>
        </p:nvSpPr>
        <p:spPr>
          <a:xfrm>
            <a:off x="251520" y="2204864"/>
            <a:ext cx="8640960" cy="3186002"/>
          </a:xfrm>
        </p:spPr>
        <p:txBody>
          <a:bodyPr>
            <a:normAutofit/>
          </a:bodyPr>
          <a:lstStyle/>
          <a:p>
            <a:r>
              <a:rPr lang="fr-FR" dirty="0"/>
              <a:t>Aujourd’hui, savez-vous comment sont financés les projets climat que vous menez ? Si oui, comment ?</a:t>
            </a:r>
          </a:p>
          <a:p>
            <a:endParaRPr lang="fr-FR" dirty="0"/>
          </a:p>
          <a:p>
            <a:r>
              <a:rPr lang="fr-FR" dirty="0"/>
              <a:t>Quels sont les facteurs de réussite pour mobiliser les financements ?   </a:t>
            </a:r>
          </a:p>
          <a:p>
            <a:endParaRPr lang="fr-FR" dirty="0"/>
          </a:p>
        </p:txBody>
      </p:sp>
      <p:sp>
        <p:nvSpPr>
          <p:cNvPr id="3" name="Titre 2">
            <a:extLst>
              <a:ext uri="{FF2B5EF4-FFF2-40B4-BE49-F238E27FC236}">
                <a16:creationId xmlns:a16="http://schemas.microsoft.com/office/drawing/2014/main" id="{7F298D05-CB1E-090A-7D71-EAAF60877905}"/>
              </a:ext>
            </a:extLst>
          </p:cNvPr>
          <p:cNvSpPr>
            <a:spLocks noGrp="1"/>
          </p:cNvSpPr>
          <p:nvPr>
            <p:ph type="title"/>
          </p:nvPr>
        </p:nvSpPr>
        <p:spPr>
          <a:xfrm>
            <a:off x="251520" y="240890"/>
            <a:ext cx="8640960" cy="720080"/>
          </a:xfrm>
        </p:spPr>
        <p:txBody>
          <a:bodyPr>
            <a:normAutofit fontScale="90000"/>
          </a:bodyPr>
          <a:lstStyle/>
          <a:p>
            <a:r>
              <a:rPr lang="fr-FR" dirty="0"/>
              <a:t>A vos post-</a:t>
            </a:r>
            <a:r>
              <a:rPr lang="fr-FR" dirty="0" err="1"/>
              <a:t>its</a:t>
            </a:r>
            <a:r>
              <a:rPr lang="fr-FR" dirty="0"/>
              <a:t> </a:t>
            </a:r>
            <a:br>
              <a:rPr lang="fr-FR" dirty="0"/>
            </a:br>
            <a:r>
              <a:rPr lang="fr-FR" dirty="0"/>
              <a:t>(5-10mn / 10 mn de restitution) </a:t>
            </a:r>
          </a:p>
        </p:txBody>
      </p:sp>
    </p:spTree>
    <p:extLst>
      <p:ext uri="{BB962C8B-B14F-4D97-AF65-F5344CB8AC3E}">
        <p14:creationId xmlns:p14="http://schemas.microsoft.com/office/powerpoint/2010/main" val="679360734"/>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858273EF-EB52-47A6-B4A5-03BFB09E19FB}"/>
              </a:ext>
            </a:extLst>
          </p:cNvPr>
          <p:cNvSpPr>
            <a:spLocks noGrp="1"/>
          </p:cNvSpPr>
          <p:nvPr>
            <p:ph idx="1"/>
          </p:nvPr>
        </p:nvSpPr>
        <p:spPr/>
        <p:txBody>
          <a:bodyPr/>
          <a:lstStyle/>
          <a:p>
            <a:endParaRPr lang="fr-FR"/>
          </a:p>
        </p:txBody>
      </p:sp>
      <p:sp>
        <p:nvSpPr>
          <p:cNvPr id="3" name="Titre 2">
            <a:extLst>
              <a:ext uri="{FF2B5EF4-FFF2-40B4-BE49-F238E27FC236}">
                <a16:creationId xmlns:a16="http://schemas.microsoft.com/office/drawing/2014/main" id="{BBBDE698-022D-4815-93A0-7A5BEFB21061}"/>
              </a:ext>
            </a:extLst>
          </p:cNvPr>
          <p:cNvSpPr>
            <a:spLocks noGrp="1"/>
          </p:cNvSpPr>
          <p:nvPr>
            <p:ph type="title"/>
          </p:nvPr>
        </p:nvSpPr>
        <p:spPr/>
        <p:txBody>
          <a:bodyPr/>
          <a:lstStyle/>
          <a:p>
            <a:r>
              <a:rPr lang="fr-FR" dirty="0"/>
              <a:t>Financements </a:t>
            </a:r>
          </a:p>
        </p:txBody>
      </p:sp>
      <p:sp>
        <p:nvSpPr>
          <p:cNvPr id="4" name="Espace réservé du texte 3">
            <a:extLst>
              <a:ext uri="{FF2B5EF4-FFF2-40B4-BE49-F238E27FC236}">
                <a16:creationId xmlns:a16="http://schemas.microsoft.com/office/drawing/2014/main" id="{8B201BCB-5540-48A8-A964-52E5C624F105}"/>
              </a:ext>
            </a:extLst>
          </p:cNvPr>
          <p:cNvSpPr>
            <a:spLocks noGrp="1"/>
          </p:cNvSpPr>
          <p:nvPr>
            <p:ph type="body" sz="quarter" idx="10"/>
          </p:nvPr>
        </p:nvSpPr>
        <p:spPr/>
        <p:txBody>
          <a:bodyPr/>
          <a:lstStyle/>
          <a:p>
            <a:endParaRPr lang="fr-FR"/>
          </a:p>
        </p:txBody>
      </p:sp>
      <p:pic>
        <p:nvPicPr>
          <p:cNvPr id="6" name="Image 5">
            <a:extLst>
              <a:ext uri="{FF2B5EF4-FFF2-40B4-BE49-F238E27FC236}">
                <a16:creationId xmlns:a16="http://schemas.microsoft.com/office/drawing/2014/main" id="{E042A7FC-DCFE-4151-AFCE-CB81FCB05149}"/>
              </a:ext>
            </a:extLst>
          </p:cNvPr>
          <p:cNvPicPr>
            <a:picLocks noChangeAspect="1"/>
          </p:cNvPicPr>
          <p:nvPr/>
        </p:nvPicPr>
        <p:blipFill>
          <a:blip r:embed="rId2"/>
          <a:stretch>
            <a:fillRect/>
          </a:stretch>
        </p:blipFill>
        <p:spPr>
          <a:xfrm>
            <a:off x="0" y="1792454"/>
            <a:ext cx="9144000" cy="3273092"/>
          </a:xfrm>
          <a:prstGeom prst="rect">
            <a:avLst/>
          </a:prstGeom>
        </p:spPr>
      </p:pic>
    </p:spTree>
    <p:extLst>
      <p:ext uri="{BB962C8B-B14F-4D97-AF65-F5344CB8AC3E}">
        <p14:creationId xmlns:p14="http://schemas.microsoft.com/office/powerpoint/2010/main" val="3163733542"/>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599AACF9-8494-4092-BF27-3FD9CC8C6312}"/>
              </a:ext>
            </a:extLst>
          </p:cNvPr>
          <p:cNvSpPr>
            <a:spLocks noGrp="1"/>
          </p:cNvSpPr>
          <p:nvPr>
            <p:ph idx="1"/>
          </p:nvPr>
        </p:nvSpPr>
        <p:spPr/>
        <p:txBody>
          <a:bodyPr/>
          <a:lstStyle/>
          <a:p>
            <a:endParaRPr lang="fr-FR"/>
          </a:p>
        </p:txBody>
      </p:sp>
      <p:sp>
        <p:nvSpPr>
          <p:cNvPr id="3" name="Titre 2">
            <a:extLst>
              <a:ext uri="{FF2B5EF4-FFF2-40B4-BE49-F238E27FC236}">
                <a16:creationId xmlns:a16="http://schemas.microsoft.com/office/drawing/2014/main" id="{71C37C16-55BA-4AD7-B5D1-3E05DA96E5F3}"/>
              </a:ext>
            </a:extLst>
          </p:cNvPr>
          <p:cNvSpPr>
            <a:spLocks noGrp="1"/>
          </p:cNvSpPr>
          <p:nvPr>
            <p:ph type="title"/>
          </p:nvPr>
        </p:nvSpPr>
        <p:spPr/>
        <p:txBody>
          <a:bodyPr/>
          <a:lstStyle/>
          <a:p>
            <a:r>
              <a:rPr lang="fr-FR" dirty="0"/>
              <a:t>Facteurs de réussite</a:t>
            </a:r>
          </a:p>
        </p:txBody>
      </p:sp>
      <p:sp>
        <p:nvSpPr>
          <p:cNvPr id="4" name="Espace réservé du texte 3">
            <a:extLst>
              <a:ext uri="{FF2B5EF4-FFF2-40B4-BE49-F238E27FC236}">
                <a16:creationId xmlns:a16="http://schemas.microsoft.com/office/drawing/2014/main" id="{A35253AB-27D3-4163-A8B0-54265862BE36}"/>
              </a:ext>
            </a:extLst>
          </p:cNvPr>
          <p:cNvSpPr>
            <a:spLocks noGrp="1"/>
          </p:cNvSpPr>
          <p:nvPr>
            <p:ph type="body" sz="quarter" idx="10"/>
          </p:nvPr>
        </p:nvSpPr>
        <p:spPr/>
        <p:txBody>
          <a:bodyPr/>
          <a:lstStyle/>
          <a:p>
            <a:endParaRPr lang="fr-FR"/>
          </a:p>
        </p:txBody>
      </p:sp>
      <p:pic>
        <p:nvPicPr>
          <p:cNvPr id="6" name="Image 5">
            <a:extLst>
              <a:ext uri="{FF2B5EF4-FFF2-40B4-BE49-F238E27FC236}">
                <a16:creationId xmlns:a16="http://schemas.microsoft.com/office/drawing/2014/main" id="{8D23D3F6-7408-457B-9B51-B3A794D33CC3}"/>
              </a:ext>
            </a:extLst>
          </p:cNvPr>
          <p:cNvPicPr>
            <a:picLocks noChangeAspect="1"/>
          </p:cNvPicPr>
          <p:nvPr/>
        </p:nvPicPr>
        <p:blipFill>
          <a:blip r:embed="rId2"/>
          <a:stretch>
            <a:fillRect/>
          </a:stretch>
        </p:blipFill>
        <p:spPr>
          <a:xfrm>
            <a:off x="0" y="1775956"/>
            <a:ext cx="9144000" cy="3306087"/>
          </a:xfrm>
          <a:prstGeom prst="rect">
            <a:avLst/>
          </a:prstGeom>
        </p:spPr>
      </p:pic>
    </p:spTree>
    <p:extLst>
      <p:ext uri="{BB962C8B-B14F-4D97-AF65-F5344CB8AC3E}">
        <p14:creationId xmlns:p14="http://schemas.microsoft.com/office/powerpoint/2010/main" val="2530289991"/>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EABF27DC-EEB0-FEFD-0769-4DED825534BF}"/>
              </a:ext>
            </a:extLst>
          </p:cNvPr>
          <p:cNvSpPr>
            <a:spLocks noGrp="1"/>
          </p:cNvSpPr>
          <p:nvPr>
            <p:ph idx="1"/>
          </p:nvPr>
        </p:nvSpPr>
        <p:spPr/>
        <p:txBody>
          <a:bodyPr/>
          <a:lstStyle/>
          <a:p>
            <a:pPr>
              <a:spcBef>
                <a:spcPts val="1200"/>
              </a:spcBef>
            </a:pPr>
            <a:endParaRPr lang="fr-FR" dirty="0"/>
          </a:p>
          <a:p>
            <a:pPr>
              <a:spcBef>
                <a:spcPts val="1200"/>
              </a:spcBef>
            </a:pPr>
            <a:r>
              <a:rPr lang="fr-FR" dirty="0"/>
              <a:t>Les ressources propres (fiscalité, dotations)</a:t>
            </a:r>
          </a:p>
          <a:p>
            <a:pPr>
              <a:spcBef>
                <a:spcPts val="1200"/>
              </a:spcBef>
            </a:pPr>
            <a:r>
              <a:rPr lang="fr-FR" dirty="0"/>
              <a:t>Les financements sur appel à projet </a:t>
            </a:r>
          </a:p>
          <a:p>
            <a:pPr>
              <a:spcBef>
                <a:spcPts val="1200"/>
              </a:spcBef>
            </a:pPr>
            <a:r>
              <a:rPr lang="fr-FR" dirty="0"/>
              <a:t>L’emprunt</a:t>
            </a:r>
          </a:p>
          <a:p>
            <a:pPr>
              <a:spcBef>
                <a:spcPts val="1200"/>
              </a:spcBef>
            </a:pPr>
            <a:r>
              <a:rPr lang="fr-FR" dirty="0"/>
              <a:t>La mobilisation des financements privés</a:t>
            </a:r>
          </a:p>
          <a:p>
            <a:pPr>
              <a:spcBef>
                <a:spcPts val="1200"/>
              </a:spcBef>
            </a:pPr>
            <a:r>
              <a:rPr lang="fr-FR" dirty="0"/>
              <a:t>Réorientation des dépenses « marrons »</a:t>
            </a:r>
          </a:p>
          <a:p>
            <a:pPr>
              <a:spcBef>
                <a:spcPts val="1200"/>
              </a:spcBef>
            </a:pPr>
            <a:r>
              <a:rPr lang="fr-FR" dirty="0"/>
              <a:t>… ?</a:t>
            </a:r>
          </a:p>
          <a:p>
            <a:endParaRPr lang="fr-FR" dirty="0"/>
          </a:p>
        </p:txBody>
      </p:sp>
      <p:sp>
        <p:nvSpPr>
          <p:cNvPr id="3" name="Titre 2">
            <a:extLst>
              <a:ext uri="{FF2B5EF4-FFF2-40B4-BE49-F238E27FC236}">
                <a16:creationId xmlns:a16="http://schemas.microsoft.com/office/drawing/2014/main" id="{AEB30729-64AB-2514-0B56-A7A7350C739A}"/>
              </a:ext>
            </a:extLst>
          </p:cNvPr>
          <p:cNvSpPr>
            <a:spLocks noGrp="1"/>
          </p:cNvSpPr>
          <p:nvPr>
            <p:ph type="title"/>
          </p:nvPr>
        </p:nvSpPr>
        <p:spPr>
          <a:xfrm>
            <a:off x="251520" y="254538"/>
            <a:ext cx="8640960" cy="720080"/>
          </a:xfrm>
        </p:spPr>
        <p:txBody>
          <a:bodyPr/>
          <a:lstStyle/>
          <a:p>
            <a:r>
              <a:rPr lang="fr-FR" dirty="0"/>
              <a:t>Différents leviers de financements…</a:t>
            </a:r>
          </a:p>
        </p:txBody>
      </p:sp>
    </p:spTree>
    <p:extLst>
      <p:ext uri="{BB962C8B-B14F-4D97-AF65-F5344CB8AC3E}">
        <p14:creationId xmlns:p14="http://schemas.microsoft.com/office/powerpoint/2010/main" val="83385347"/>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3231CAD2-CD09-8900-C931-BB9899FBDE22}"/>
              </a:ext>
            </a:extLst>
          </p:cNvPr>
          <p:cNvSpPr>
            <a:spLocks noGrp="1"/>
          </p:cNvSpPr>
          <p:nvPr>
            <p:ph idx="1"/>
          </p:nvPr>
        </p:nvSpPr>
        <p:spPr>
          <a:xfrm>
            <a:off x="251520" y="1713545"/>
            <a:ext cx="8640960" cy="3458956"/>
          </a:xfrm>
        </p:spPr>
        <p:txBody>
          <a:bodyPr>
            <a:normAutofit fontScale="92500"/>
          </a:bodyPr>
          <a:lstStyle/>
          <a:p>
            <a:r>
              <a:rPr lang="fr-FR" dirty="0"/>
              <a:t>Quelles contraintes pour accélérer les investissements et mobiliser l’ingénierie nécessaire ? </a:t>
            </a:r>
          </a:p>
          <a:p>
            <a:endParaRPr lang="fr-FR" dirty="0"/>
          </a:p>
          <a:p>
            <a:r>
              <a:rPr lang="fr-FR" dirty="0"/>
              <a:t>Est-ce majoritairement un problème d’accès aux financements ? </a:t>
            </a:r>
          </a:p>
          <a:p>
            <a:endParaRPr lang="fr-FR" dirty="0"/>
          </a:p>
          <a:p>
            <a:r>
              <a:rPr lang="fr-FR" dirty="0"/>
              <a:t>Comment lever ces contraintes ?</a:t>
            </a:r>
          </a:p>
          <a:p>
            <a:pPr marL="0" indent="0">
              <a:buNone/>
            </a:pPr>
            <a:endParaRPr lang="fr-FR" dirty="0"/>
          </a:p>
          <a:p>
            <a:pPr marL="0" indent="0">
              <a:buNone/>
            </a:pPr>
            <a:endParaRPr lang="fr-FR" dirty="0"/>
          </a:p>
          <a:p>
            <a:endParaRPr lang="fr-FR" dirty="0"/>
          </a:p>
          <a:p>
            <a:pPr marL="0" indent="0">
              <a:buNone/>
            </a:pPr>
            <a:endParaRPr lang="fr-FR" dirty="0"/>
          </a:p>
          <a:p>
            <a:endParaRPr lang="fr-FR" dirty="0"/>
          </a:p>
        </p:txBody>
      </p:sp>
      <p:sp>
        <p:nvSpPr>
          <p:cNvPr id="3" name="Titre 2">
            <a:extLst>
              <a:ext uri="{FF2B5EF4-FFF2-40B4-BE49-F238E27FC236}">
                <a16:creationId xmlns:a16="http://schemas.microsoft.com/office/drawing/2014/main" id="{7F298D05-CB1E-090A-7D71-EAAF60877905}"/>
              </a:ext>
            </a:extLst>
          </p:cNvPr>
          <p:cNvSpPr>
            <a:spLocks noGrp="1"/>
          </p:cNvSpPr>
          <p:nvPr>
            <p:ph type="title"/>
          </p:nvPr>
        </p:nvSpPr>
        <p:spPr>
          <a:xfrm>
            <a:off x="251520" y="240890"/>
            <a:ext cx="8640960" cy="720080"/>
          </a:xfrm>
        </p:spPr>
        <p:txBody>
          <a:bodyPr>
            <a:normAutofit fontScale="90000"/>
          </a:bodyPr>
          <a:lstStyle/>
          <a:p>
            <a:r>
              <a:rPr lang="fr-FR" dirty="0"/>
              <a:t>Discussion en sous-groupe </a:t>
            </a:r>
            <a:br>
              <a:rPr lang="fr-FR" dirty="0"/>
            </a:br>
            <a:r>
              <a:rPr lang="fr-FR" dirty="0"/>
              <a:t>(20 mn de discussion / 10 mn de restitution)</a:t>
            </a:r>
          </a:p>
        </p:txBody>
      </p:sp>
    </p:spTree>
    <p:extLst>
      <p:ext uri="{BB962C8B-B14F-4D97-AF65-F5344CB8AC3E}">
        <p14:creationId xmlns:p14="http://schemas.microsoft.com/office/powerpoint/2010/main" val="1332340760"/>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C087F6CC-04A9-4BBF-BF53-C165646E7D0A}"/>
              </a:ext>
            </a:extLst>
          </p:cNvPr>
          <p:cNvSpPr>
            <a:spLocks noGrp="1"/>
          </p:cNvSpPr>
          <p:nvPr>
            <p:ph idx="1"/>
          </p:nvPr>
        </p:nvSpPr>
        <p:spPr/>
        <p:txBody>
          <a:bodyPr/>
          <a:lstStyle/>
          <a:p>
            <a:endParaRPr lang="fr-FR"/>
          </a:p>
        </p:txBody>
      </p:sp>
      <p:sp>
        <p:nvSpPr>
          <p:cNvPr id="3" name="Titre 2">
            <a:extLst>
              <a:ext uri="{FF2B5EF4-FFF2-40B4-BE49-F238E27FC236}">
                <a16:creationId xmlns:a16="http://schemas.microsoft.com/office/drawing/2014/main" id="{E4B70356-0713-4575-B7EA-9B1B0C046CE4}"/>
              </a:ext>
            </a:extLst>
          </p:cNvPr>
          <p:cNvSpPr>
            <a:spLocks noGrp="1"/>
          </p:cNvSpPr>
          <p:nvPr>
            <p:ph type="title"/>
          </p:nvPr>
        </p:nvSpPr>
        <p:spPr/>
        <p:txBody>
          <a:bodyPr/>
          <a:lstStyle/>
          <a:p>
            <a:r>
              <a:rPr lang="fr-FR" dirty="0"/>
              <a:t>Contraintes et leviers</a:t>
            </a:r>
          </a:p>
        </p:txBody>
      </p:sp>
      <p:sp>
        <p:nvSpPr>
          <p:cNvPr id="4" name="Espace réservé du texte 3">
            <a:extLst>
              <a:ext uri="{FF2B5EF4-FFF2-40B4-BE49-F238E27FC236}">
                <a16:creationId xmlns:a16="http://schemas.microsoft.com/office/drawing/2014/main" id="{75D95AFC-15AD-4680-BFC3-C8EBE7F6EE1F}"/>
              </a:ext>
            </a:extLst>
          </p:cNvPr>
          <p:cNvSpPr>
            <a:spLocks noGrp="1"/>
          </p:cNvSpPr>
          <p:nvPr>
            <p:ph type="body" sz="quarter" idx="10"/>
          </p:nvPr>
        </p:nvSpPr>
        <p:spPr/>
        <p:txBody>
          <a:bodyPr/>
          <a:lstStyle/>
          <a:p>
            <a:endParaRPr lang="fr-FR"/>
          </a:p>
        </p:txBody>
      </p:sp>
      <p:pic>
        <p:nvPicPr>
          <p:cNvPr id="6" name="Image 5">
            <a:extLst>
              <a:ext uri="{FF2B5EF4-FFF2-40B4-BE49-F238E27FC236}">
                <a16:creationId xmlns:a16="http://schemas.microsoft.com/office/drawing/2014/main" id="{E5A2DA97-C05A-4CA0-9356-C61C53CD2591}"/>
              </a:ext>
            </a:extLst>
          </p:cNvPr>
          <p:cNvPicPr>
            <a:picLocks noChangeAspect="1"/>
          </p:cNvPicPr>
          <p:nvPr/>
        </p:nvPicPr>
        <p:blipFill>
          <a:blip r:embed="rId2"/>
          <a:stretch>
            <a:fillRect/>
          </a:stretch>
        </p:blipFill>
        <p:spPr>
          <a:xfrm>
            <a:off x="364582" y="1313321"/>
            <a:ext cx="8145012" cy="5068007"/>
          </a:xfrm>
          <a:prstGeom prst="rect">
            <a:avLst/>
          </a:prstGeom>
        </p:spPr>
      </p:pic>
    </p:spTree>
    <p:extLst>
      <p:ext uri="{BB962C8B-B14F-4D97-AF65-F5344CB8AC3E}">
        <p14:creationId xmlns:p14="http://schemas.microsoft.com/office/powerpoint/2010/main" val="1372706355"/>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C2FCB76-B11F-9EA0-4D99-0CC8172DB7DA}"/>
              </a:ext>
            </a:extLst>
          </p:cNvPr>
          <p:cNvSpPr>
            <a:spLocks noGrp="1"/>
          </p:cNvSpPr>
          <p:nvPr>
            <p:ph type="title"/>
          </p:nvPr>
        </p:nvSpPr>
        <p:spPr/>
        <p:txBody>
          <a:bodyPr/>
          <a:lstStyle/>
          <a:p>
            <a:pPr algn="ctr"/>
            <a:r>
              <a:rPr lang="fr-FR" dirty="0"/>
              <a:t>PAUSE (10 mn)</a:t>
            </a:r>
          </a:p>
        </p:txBody>
      </p:sp>
    </p:spTree>
    <p:extLst>
      <p:ext uri="{BB962C8B-B14F-4D97-AF65-F5344CB8AC3E}">
        <p14:creationId xmlns:p14="http://schemas.microsoft.com/office/powerpoint/2010/main" val="3890157865"/>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C2FCB76-B11F-9EA0-4D99-0CC8172DB7DA}"/>
              </a:ext>
            </a:extLst>
          </p:cNvPr>
          <p:cNvSpPr>
            <a:spLocks noGrp="1"/>
          </p:cNvSpPr>
          <p:nvPr>
            <p:ph type="title"/>
          </p:nvPr>
        </p:nvSpPr>
        <p:spPr>
          <a:xfrm>
            <a:off x="491070" y="2080372"/>
            <a:ext cx="8352928" cy="2123138"/>
          </a:xfrm>
        </p:spPr>
        <p:txBody>
          <a:bodyPr>
            <a:normAutofit fontScale="90000"/>
          </a:bodyPr>
          <a:lstStyle/>
          <a:p>
            <a:pPr algn="ctr"/>
            <a:r>
              <a:rPr lang="fr-FR" dirty="0"/>
              <a:t>REFLEXION EN SOUS-GROUPE : </a:t>
            </a:r>
            <a:br>
              <a:rPr lang="fr-FR" dirty="0"/>
            </a:br>
            <a:br>
              <a:rPr lang="fr-FR" dirty="0"/>
            </a:br>
            <a:r>
              <a:rPr lang="fr-FR" dirty="0"/>
              <a:t>CONCEVOIR L’OUTIL IDEAL POUR BUDGETER VOS ACTIONS CLIMAT  </a:t>
            </a:r>
          </a:p>
        </p:txBody>
      </p:sp>
    </p:spTree>
    <p:extLst>
      <p:ext uri="{BB962C8B-B14F-4D97-AF65-F5344CB8AC3E}">
        <p14:creationId xmlns:p14="http://schemas.microsoft.com/office/powerpoint/2010/main" val="3012600266"/>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07D4380A-80D3-4D26-9DBC-5408797A5C0E}"/>
              </a:ext>
            </a:extLst>
          </p:cNvPr>
          <p:cNvSpPr>
            <a:spLocks noGrp="1"/>
          </p:cNvSpPr>
          <p:nvPr>
            <p:ph idx="1"/>
          </p:nvPr>
        </p:nvSpPr>
        <p:spPr/>
        <p:txBody>
          <a:bodyPr/>
          <a:lstStyle/>
          <a:p>
            <a:pPr marL="342900" lvl="0" indent="-342900" algn="just">
              <a:lnSpc>
                <a:spcPct val="107000"/>
              </a:lnSpc>
              <a:buFont typeface="Calibri" panose="020F0502020204030204" pitchFamily="34" charset="0"/>
              <a:buChar char="-"/>
            </a:pPr>
            <a:r>
              <a:rPr lang="fr-FR" sz="1800" dirty="0">
                <a:effectLst/>
                <a:latin typeface="Calibri" panose="020F0502020204030204" pitchFamily="34" charset="0"/>
                <a:ea typeface="Calibri" panose="020F0502020204030204" pitchFamily="34" charset="0"/>
                <a:cs typeface="Times New Roman" panose="02020603050405020304" pitchFamily="18" charset="0"/>
              </a:rPr>
              <a:t>Financer des actions climat difficiles pour les territoires petits et ruraux </a:t>
            </a:r>
          </a:p>
          <a:p>
            <a:pPr marL="342900" lvl="0" indent="-342900" algn="just">
              <a:lnSpc>
                <a:spcPct val="107000"/>
              </a:lnSpc>
              <a:buFont typeface="Calibri" panose="020F0502020204030204" pitchFamily="34" charset="0"/>
              <a:buChar char="-"/>
            </a:pPr>
            <a:r>
              <a:rPr lang="fr-FR" sz="1800" dirty="0">
                <a:effectLst/>
                <a:latin typeface="Calibri" panose="020F0502020204030204" pitchFamily="34" charset="0"/>
                <a:ea typeface="Calibri" panose="020F0502020204030204" pitchFamily="34" charset="0"/>
                <a:cs typeface="Times New Roman" panose="02020603050405020304" pitchFamily="18" charset="0"/>
              </a:rPr>
              <a:t>Difficile de budgéter les économies d’énergie </a:t>
            </a:r>
          </a:p>
          <a:p>
            <a:pPr marL="342900" lvl="0" indent="-342900" algn="just">
              <a:lnSpc>
                <a:spcPct val="107000"/>
              </a:lnSpc>
              <a:buFont typeface="Calibri" panose="020F0502020204030204" pitchFamily="34" charset="0"/>
              <a:buChar char="-"/>
            </a:pPr>
            <a:r>
              <a:rPr lang="fr-FR" sz="1800" dirty="0">
                <a:effectLst/>
                <a:latin typeface="Calibri" panose="020F0502020204030204" pitchFamily="34" charset="0"/>
                <a:ea typeface="Calibri" panose="020F0502020204030204" pitchFamily="34" charset="0"/>
                <a:cs typeface="Times New Roman" panose="02020603050405020304" pitchFamily="18" charset="0"/>
              </a:rPr>
              <a:t>Comment forcer à la décision sans être bloquer par la budgétisation d’un PCAET </a:t>
            </a:r>
          </a:p>
          <a:p>
            <a:pPr marL="342900" lvl="0" indent="-342900" algn="just">
              <a:lnSpc>
                <a:spcPct val="107000"/>
              </a:lnSpc>
              <a:buFont typeface="Calibri" panose="020F0502020204030204" pitchFamily="34" charset="0"/>
              <a:buChar char="-"/>
            </a:pPr>
            <a:r>
              <a:rPr lang="fr-FR" sz="1800" dirty="0">
                <a:effectLst/>
                <a:latin typeface="Calibri" panose="020F0502020204030204" pitchFamily="34" charset="0"/>
                <a:ea typeface="Calibri" panose="020F0502020204030204" pitchFamily="34" charset="0"/>
                <a:cs typeface="Times New Roman" panose="02020603050405020304" pitchFamily="18" charset="0"/>
              </a:rPr>
              <a:t>Ingénierie suffisante ? pas assez de temps, comment faire ? </a:t>
            </a:r>
          </a:p>
          <a:p>
            <a:pPr marL="342900" lvl="0" indent="-342900" algn="just">
              <a:lnSpc>
                <a:spcPct val="107000"/>
              </a:lnSpc>
              <a:buFont typeface="Calibri" panose="020F0502020204030204" pitchFamily="34" charset="0"/>
              <a:buChar char="-"/>
            </a:pPr>
            <a:r>
              <a:rPr lang="fr-FR" sz="1800" dirty="0">
                <a:effectLst/>
                <a:latin typeface="Calibri" panose="020F0502020204030204" pitchFamily="34" charset="0"/>
                <a:ea typeface="Calibri" panose="020F0502020204030204" pitchFamily="34" charset="0"/>
                <a:cs typeface="Times New Roman" panose="02020603050405020304" pitchFamily="18" charset="0"/>
              </a:rPr>
              <a:t>Impact sur les finances : fort ou pas ? </a:t>
            </a:r>
          </a:p>
          <a:p>
            <a:pPr marL="342900" lvl="0" indent="-342900" algn="just">
              <a:lnSpc>
                <a:spcPct val="107000"/>
              </a:lnSpc>
              <a:buFont typeface="Calibri" panose="020F0502020204030204" pitchFamily="34" charset="0"/>
              <a:buChar char="-"/>
            </a:pPr>
            <a:r>
              <a:rPr lang="fr-FR" sz="1800" dirty="0">
                <a:effectLst/>
                <a:latin typeface="Calibri" panose="020F0502020204030204" pitchFamily="34" charset="0"/>
                <a:ea typeface="Calibri" panose="020F0502020204030204" pitchFamily="34" charset="0"/>
                <a:cs typeface="Times New Roman" panose="02020603050405020304" pitchFamily="18" charset="0"/>
              </a:rPr>
              <a:t>Besoin d’animation (GALE ; conseillers CEP ; chargée de mission mobilités) : comment pérenniser les financements ? et surtout des ETP ? En effet, il y a une précarisation des contrats … </a:t>
            </a:r>
          </a:p>
          <a:p>
            <a:pPr marL="342900" lvl="0" indent="-342900" algn="just">
              <a:lnSpc>
                <a:spcPct val="107000"/>
              </a:lnSpc>
              <a:spcAft>
                <a:spcPts val="800"/>
              </a:spcAft>
              <a:buFont typeface="Calibri" panose="020F0502020204030204" pitchFamily="34" charset="0"/>
              <a:buChar char="-"/>
            </a:pPr>
            <a:r>
              <a:rPr lang="fr-FR" sz="1800" dirty="0">
                <a:effectLst/>
                <a:latin typeface="Calibri" panose="020F0502020204030204" pitchFamily="34" charset="0"/>
                <a:ea typeface="Calibri" panose="020F0502020204030204" pitchFamily="34" charset="0"/>
                <a:cs typeface="Times New Roman" panose="02020603050405020304" pitchFamily="18" charset="0"/>
              </a:rPr>
              <a:t>Est-ce que l’opération de rénovation de l’habitat se budgète entièrement dans le budget PCAET ou pas ? </a:t>
            </a:r>
          </a:p>
        </p:txBody>
      </p:sp>
      <p:sp>
        <p:nvSpPr>
          <p:cNvPr id="3" name="Titre 2">
            <a:extLst>
              <a:ext uri="{FF2B5EF4-FFF2-40B4-BE49-F238E27FC236}">
                <a16:creationId xmlns:a16="http://schemas.microsoft.com/office/drawing/2014/main" id="{9C9B2898-5AEC-4661-8F8A-07EADEB588B4}"/>
              </a:ext>
            </a:extLst>
          </p:cNvPr>
          <p:cNvSpPr>
            <a:spLocks noGrp="1"/>
          </p:cNvSpPr>
          <p:nvPr>
            <p:ph type="title"/>
          </p:nvPr>
        </p:nvSpPr>
        <p:spPr/>
        <p:txBody>
          <a:bodyPr/>
          <a:lstStyle/>
          <a:p>
            <a:r>
              <a:rPr lang="fr-FR" dirty="0"/>
              <a:t>Attentes des participant.es </a:t>
            </a:r>
          </a:p>
        </p:txBody>
      </p:sp>
      <p:sp>
        <p:nvSpPr>
          <p:cNvPr id="4" name="Espace réservé du texte 3">
            <a:extLst>
              <a:ext uri="{FF2B5EF4-FFF2-40B4-BE49-F238E27FC236}">
                <a16:creationId xmlns:a16="http://schemas.microsoft.com/office/drawing/2014/main" id="{40577A2C-7A58-4460-8699-7BE28093D879}"/>
              </a:ext>
            </a:extLst>
          </p:cNvPr>
          <p:cNvSpPr>
            <a:spLocks noGrp="1"/>
          </p:cNvSpPr>
          <p:nvPr>
            <p:ph type="body" sz="quarter" idx="10"/>
          </p:nvPr>
        </p:nvSpPr>
        <p:spPr/>
        <p:txBody>
          <a:bodyPr/>
          <a:lstStyle/>
          <a:p>
            <a:endParaRPr lang="fr-FR"/>
          </a:p>
        </p:txBody>
      </p:sp>
    </p:spTree>
    <p:extLst>
      <p:ext uri="{BB962C8B-B14F-4D97-AF65-F5344CB8AC3E}">
        <p14:creationId xmlns:p14="http://schemas.microsoft.com/office/powerpoint/2010/main" val="62575663"/>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7F298D05-CB1E-090A-7D71-EAAF60877905}"/>
              </a:ext>
            </a:extLst>
          </p:cNvPr>
          <p:cNvSpPr>
            <a:spLocks noGrp="1"/>
          </p:cNvSpPr>
          <p:nvPr>
            <p:ph type="title"/>
          </p:nvPr>
        </p:nvSpPr>
        <p:spPr>
          <a:xfrm>
            <a:off x="251520" y="240891"/>
            <a:ext cx="8640960" cy="720080"/>
          </a:xfrm>
        </p:spPr>
        <p:txBody>
          <a:bodyPr anchor="ctr">
            <a:normAutofit/>
          </a:bodyPr>
          <a:lstStyle/>
          <a:p>
            <a:pPr>
              <a:lnSpc>
                <a:spcPct val="90000"/>
              </a:lnSpc>
            </a:pPr>
            <a:r>
              <a:rPr lang="fr-FR" sz="2200" dirty="0"/>
              <a:t>Discussion en sous-groupe ou post-it </a:t>
            </a:r>
            <a:br>
              <a:rPr lang="fr-FR" sz="2200" dirty="0"/>
            </a:br>
            <a:r>
              <a:rPr lang="fr-FR" sz="2200" dirty="0"/>
              <a:t>(10-15 mn)</a:t>
            </a:r>
          </a:p>
        </p:txBody>
      </p:sp>
      <p:graphicFrame>
        <p:nvGraphicFramePr>
          <p:cNvPr id="9" name="Espace réservé du contenu 4">
            <a:extLst>
              <a:ext uri="{FF2B5EF4-FFF2-40B4-BE49-F238E27FC236}">
                <a16:creationId xmlns:a16="http://schemas.microsoft.com/office/drawing/2014/main" id="{39392AD4-0112-026D-DB16-8C1F4F94F525}"/>
              </a:ext>
            </a:extLst>
          </p:cNvPr>
          <p:cNvGraphicFramePr>
            <a:graphicFrameLocks noGrp="1"/>
          </p:cNvGraphicFramePr>
          <p:nvPr>
            <p:ph idx="1"/>
            <p:extLst>
              <p:ext uri="{D42A27DB-BD31-4B8C-83A1-F6EECF244321}">
                <p14:modId xmlns:p14="http://schemas.microsoft.com/office/powerpoint/2010/main" val="4052672218"/>
              </p:ext>
            </p:extLst>
          </p:nvPr>
        </p:nvGraphicFramePr>
        <p:xfrm>
          <a:off x="251520" y="1484784"/>
          <a:ext cx="8640960"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33760991"/>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B34AE666-9D05-4596-AEC3-3F6293165D8A}"/>
              </a:ext>
            </a:extLst>
          </p:cNvPr>
          <p:cNvSpPr>
            <a:spLocks noGrp="1"/>
          </p:cNvSpPr>
          <p:nvPr>
            <p:ph type="title"/>
          </p:nvPr>
        </p:nvSpPr>
        <p:spPr>
          <a:xfrm>
            <a:off x="251520" y="113561"/>
            <a:ext cx="8640960" cy="720080"/>
          </a:xfrm>
        </p:spPr>
        <p:txBody>
          <a:bodyPr>
            <a:normAutofit fontScale="90000"/>
          </a:bodyPr>
          <a:lstStyle/>
          <a:p>
            <a:r>
              <a:rPr lang="fr-FR" dirty="0"/>
              <a:t>I4CE a lancé un AMI pour concevoir un nouvel outil</a:t>
            </a:r>
          </a:p>
        </p:txBody>
      </p:sp>
      <p:sp>
        <p:nvSpPr>
          <p:cNvPr id="8" name="Rectangle : coins arrondis 7">
            <a:extLst>
              <a:ext uri="{FF2B5EF4-FFF2-40B4-BE49-F238E27FC236}">
                <a16:creationId xmlns:a16="http://schemas.microsoft.com/office/drawing/2014/main" id="{B43DE6EF-77A2-387F-2D23-54CF105F4EF8}"/>
              </a:ext>
            </a:extLst>
          </p:cNvPr>
          <p:cNvSpPr/>
          <p:nvPr/>
        </p:nvSpPr>
        <p:spPr>
          <a:xfrm>
            <a:off x="251520" y="1853199"/>
            <a:ext cx="8640960" cy="4600137"/>
          </a:xfrm>
          <a:prstGeom prst="roundRect">
            <a:avLst/>
          </a:prstGeom>
          <a:ln>
            <a:solidFill>
              <a:schemeClr val="accent5"/>
            </a:solidFill>
          </a:ln>
        </p:spPr>
        <p:style>
          <a:lnRef idx="2">
            <a:schemeClr val="accent1"/>
          </a:lnRef>
          <a:fillRef idx="1">
            <a:schemeClr val="lt1"/>
          </a:fillRef>
          <a:effectRef idx="0">
            <a:schemeClr val="accent1"/>
          </a:effectRef>
          <a:fontRef idx="minor">
            <a:schemeClr val="dk1"/>
          </a:fontRef>
        </p:style>
        <p:txBody>
          <a:bodyPr rtlCol="0" anchor="ctr"/>
          <a:lstStyle/>
          <a:p>
            <a:pPr>
              <a:spcAft>
                <a:spcPts val="600"/>
              </a:spcAft>
            </a:pPr>
            <a:r>
              <a:rPr lang="fr-FR" sz="1400"/>
              <a:t>I4CE recherche des collectivités souhaitant budgéter leur stratégie/plan d’actions de réduction des émissions de GES et intéressées pour faire partie du GT pilote de l’outil. Leur rôle serait principalement : </a:t>
            </a:r>
          </a:p>
          <a:p>
            <a:pPr marL="285750" indent="-285750">
              <a:spcAft>
                <a:spcPts val="600"/>
              </a:spcAft>
              <a:buFont typeface="Arial" panose="020B0604020202020204" pitchFamily="34" charset="0"/>
              <a:buChar char="•"/>
            </a:pPr>
            <a:r>
              <a:rPr lang="fr-FR" sz="1400"/>
              <a:t>De définir conjointement avec I4CE le cahier des charges de l’outil (quels besoins, quelles informations inclure, quelles données…) ; </a:t>
            </a:r>
          </a:p>
          <a:p>
            <a:pPr marL="285750" indent="-285750">
              <a:spcAft>
                <a:spcPts val="600"/>
              </a:spcAft>
              <a:buFont typeface="Arial" panose="020B0604020202020204" pitchFamily="34" charset="0"/>
              <a:buChar char="•"/>
            </a:pPr>
            <a:r>
              <a:rPr lang="fr-FR" sz="1400"/>
              <a:t>De commenter et de tester différents aspects de l’outil au fur et à mesure de son développement pour arriver à une version satisfaisante ; </a:t>
            </a:r>
          </a:p>
          <a:p>
            <a:pPr marL="285750" indent="-285750">
              <a:spcAft>
                <a:spcPts val="600"/>
              </a:spcAft>
              <a:buFont typeface="Arial" panose="020B0604020202020204" pitchFamily="34" charset="0"/>
              <a:buChar char="•"/>
            </a:pPr>
            <a:r>
              <a:rPr lang="fr-FR" sz="1400"/>
              <a:t>Dans la mesure du possible, d’arriver, avec le soutien d’I4CE et de l’outil, à budgéter la stratégie climat de sa collectivité. </a:t>
            </a:r>
          </a:p>
          <a:p>
            <a:r>
              <a:rPr lang="fr-FR" sz="1400"/>
              <a:t>I4CE se chargera du développement de l’outil, du pilotage et de l’animation du GT pilote.</a:t>
            </a:r>
          </a:p>
          <a:p>
            <a:endParaRPr lang="fr-FR" sz="1400"/>
          </a:p>
          <a:p>
            <a:r>
              <a:rPr lang="fr-FR" sz="1400" b="1">
                <a:solidFill>
                  <a:schemeClr val="accent2"/>
                </a:solidFill>
              </a:rPr>
              <a:t>Calendrier envisagé : lancement début automne 2022, finalisation début 2023</a:t>
            </a:r>
            <a:endParaRPr lang="fr-FR" sz="1400">
              <a:solidFill>
                <a:schemeClr val="accent2"/>
              </a:solidFill>
            </a:endParaRPr>
          </a:p>
          <a:p>
            <a:endParaRPr lang="fr-FR" sz="1600" b="1"/>
          </a:p>
          <a:p>
            <a:pPr>
              <a:spcAft>
                <a:spcPts val="200"/>
              </a:spcAft>
            </a:pPr>
            <a:r>
              <a:rPr lang="fr-FR" sz="1400" b="1">
                <a:highlight>
                  <a:srgbClr val="FFFF00"/>
                </a:highlight>
              </a:rPr>
              <a:t>Si vous êtes </a:t>
            </a:r>
            <a:r>
              <a:rPr lang="fr-FR" sz="1400" b="1" err="1">
                <a:highlight>
                  <a:srgbClr val="FFFF00"/>
                </a:highlight>
              </a:rPr>
              <a:t>intéressé.e</a:t>
            </a:r>
            <a:r>
              <a:rPr lang="fr-FR" sz="1400" b="1">
                <a:highlight>
                  <a:srgbClr val="FFFF00"/>
                </a:highlight>
              </a:rPr>
              <a:t>, ou si vous souhaitez plus d’informations sur ce projet, merci de prendre contact avec Aurore Colin à l’adresse suivante : </a:t>
            </a:r>
            <a:r>
              <a:rPr lang="fr-FR" sz="1400" b="1">
                <a:highlight>
                  <a:srgbClr val="FFFF00"/>
                </a:highlight>
                <a:hlinkClick r:id="rId2"/>
              </a:rPr>
              <a:t>aurore.colin@i4ce.org</a:t>
            </a:r>
            <a:r>
              <a:rPr lang="fr-FR" sz="1400" b="1">
                <a:highlight>
                  <a:srgbClr val="FFFF00"/>
                </a:highlight>
              </a:rPr>
              <a:t>. </a:t>
            </a:r>
            <a:endParaRPr lang="fr-FR" sz="1500" b="1">
              <a:highlight>
                <a:srgbClr val="FFFF00"/>
              </a:highlight>
            </a:endParaRPr>
          </a:p>
          <a:p>
            <a:r>
              <a:rPr lang="fr-FR" sz="1400" i="1">
                <a:latin typeface="Calibri" panose="020F0502020204030204" pitchFamily="34" charset="0"/>
              </a:rPr>
              <a:t>NB : I4CE se </a:t>
            </a:r>
            <a:r>
              <a:rPr lang="fr-FR" sz="1400" i="1">
                <a:effectLst/>
                <a:latin typeface="Calibri" panose="020F0502020204030204" pitchFamily="34" charset="0"/>
                <a:ea typeface="Calibri" panose="020F0502020204030204" pitchFamily="34" charset="0"/>
              </a:rPr>
              <a:t>réservera le droit de limiter la taille du groupe pilote et de faire des choix pour assurer une bonne représentativité des différents types de collectivités et des différentes tendances politiques en majorité dans les différentes collectivités partenaires.</a:t>
            </a:r>
          </a:p>
        </p:txBody>
      </p:sp>
      <p:sp>
        <p:nvSpPr>
          <p:cNvPr id="16" name="Rectangle 15">
            <a:extLst>
              <a:ext uri="{FF2B5EF4-FFF2-40B4-BE49-F238E27FC236}">
                <a16:creationId xmlns:a16="http://schemas.microsoft.com/office/drawing/2014/main" id="{D49EB54E-CE91-4C29-AC22-3277695E41A0}"/>
              </a:ext>
            </a:extLst>
          </p:cNvPr>
          <p:cNvSpPr/>
          <p:nvPr/>
        </p:nvSpPr>
        <p:spPr>
          <a:xfrm>
            <a:off x="251520" y="1413520"/>
            <a:ext cx="8640960" cy="457481"/>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fr-FR" b="1"/>
              <a:t>APPEL A MANIFESTATION D’INTERÊT </a:t>
            </a:r>
          </a:p>
        </p:txBody>
      </p:sp>
    </p:spTree>
    <p:extLst>
      <p:ext uri="{BB962C8B-B14F-4D97-AF65-F5344CB8AC3E}">
        <p14:creationId xmlns:p14="http://schemas.microsoft.com/office/powerpoint/2010/main" val="3193976339"/>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3231CAD2-CD09-8900-C931-BB9899FBDE22}"/>
              </a:ext>
            </a:extLst>
          </p:cNvPr>
          <p:cNvSpPr>
            <a:spLocks noGrp="1"/>
          </p:cNvSpPr>
          <p:nvPr>
            <p:ph idx="1"/>
          </p:nvPr>
        </p:nvSpPr>
        <p:spPr>
          <a:xfrm>
            <a:off x="251520" y="1713544"/>
            <a:ext cx="8640960" cy="4209583"/>
          </a:xfrm>
        </p:spPr>
        <p:txBody>
          <a:bodyPr>
            <a:normAutofit/>
          </a:bodyPr>
          <a:lstStyle/>
          <a:p>
            <a:r>
              <a:rPr lang="fr-FR" dirty="0"/>
              <a:t>Est-ce qu’un outil pourrait être utile pour aider les collectivités à budgéter leur PCAET ? </a:t>
            </a:r>
          </a:p>
          <a:p>
            <a:r>
              <a:rPr lang="fr-FR" dirty="0"/>
              <a:t>Si oui, quelle forme, quelles informations aimeriez vous avoir avec cet outil ? </a:t>
            </a:r>
          </a:p>
          <a:p>
            <a:r>
              <a:rPr lang="fr-FR" dirty="0"/>
              <a:t>Si non, pourquoi ?</a:t>
            </a:r>
          </a:p>
          <a:p>
            <a:pPr marL="0" indent="0">
              <a:buNone/>
            </a:pPr>
            <a:endParaRPr lang="fr-FR" dirty="0"/>
          </a:p>
          <a:p>
            <a:r>
              <a:rPr lang="fr-FR" dirty="0"/>
              <a:t>A quelles conditions cet outil serait pertinent ? </a:t>
            </a:r>
          </a:p>
          <a:p>
            <a:pPr marL="0" indent="0">
              <a:buNone/>
            </a:pPr>
            <a:endParaRPr lang="fr-FR" dirty="0"/>
          </a:p>
          <a:p>
            <a:pPr marL="0" indent="0">
              <a:buNone/>
            </a:pPr>
            <a:endParaRPr lang="fr-FR" dirty="0"/>
          </a:p>
          <a:p>
            <a:pPr marL="0" indent="0">
              <a:buNone/>
            </a:pPr>
            <a:endParaRPr lang="fr-FR" dirty="0"/>
          </a:p>
          <a:p>
            <a:endParaRPr lang="fr-FR" dirty="0"/>
          </a:p>
          <a:p>
            <a:pPr marL="0" indent="0">
              <a:buNone/>
            </a:pPr>
            <a:endParaRPr lang="fr-FR" dirty="0"/>
          </a:p>
          <a:p>
            <a:endParaRPr lang="fr-FR" dirty="0"/>
          </a:p>
        </p:txBody>
      </p:sp>
      <p:sp>
        <p:nvSpPr>
          <p:cNvPr id="3" name="Titre 2">
            <a:extLst>
              <a:ext uri="{FF2B5EF4-FFF2-40B4-BE49-F238E27FC236}">
                <a16:creationId xmlns:a16="http://schemas.microsoft.com/office/drawing/2014/main" id="{7F298D05-CB1E-090A-7D71-EAAF60877905}"/>
              </a:ext>
            </a:extLst>
          </p:cNvPr>
          <p:cNvSpPr>
            <a:spLocks noGrp="1"/>
          </p:cNvSpPr>
          <p:nvPr>
            <p:ph type="title"/>
          </p:nvPr>
        </p:nvSpPr>
        <p:spPr>
          <a:xfrm>
            <a:off x="251520" y="240890"/>
            <a:ext cx="8640960" cy="720080"/>
          </a:xfrm>
        </p:spPr>
        <p:txBody>
          <a:bodyPr>
            <a:normAutofit fontScale="90000"/>
          </a:bodyPr>
          <a:lstStyle/>
          <a:p>
            <a:r>
              <a:rPr lang="fr-FR" dirty="0"/>
              <a:t>Discussion en sous-groupe </a:t>
            </a:r>
            <a:br>
              <a:rPr lang="fr-FR" dirty="0"/>
            </a:br>
            <a:r>
              <a:rPr lang="fr-FR" dirty="0"/>
              <a:t>(20 mn de discussion / 10 mn de restitution)</a:t>
            </a:r>
          </a:p>
        </p:txBody>
      </p:sp>
    </p:spTree>
    <p:extLst>
      <p:ext uri="{BB962C8B-B14F-4D97-AF65-F5344CB8AC3E}">
        <p14:creationId xmlns:p14="http://schemas.microsoft.com/office/powerpoint/2010/main" val="4003049820"/>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6">
            <a:extLst>
              <a:ext uri="{FF2B5EF4-FFF2-40B4-BE49-F238E27FC236}">
                <a16:creationId xmlns:a16="http://schemas.microsoft.com/office/drawing/2014/main" id="{81218797-4D0D-B3EA-2D50-A1C7581CAE50}"/>
              </a:ext>
            </a:extLst>
          </p:cNvPr>
          <p:cNvSpPr>
            <a:spLocks noGrp="1"/>
          </p:cNvSpPr>
          <p:nvPr>
            <p:ph idx="1"/>
          </p:nvPr>
        </p:nvSpPr>
        <p:spPr/>
        <p:txBody>
          <a:bodyPr>
            <a:normAutofit fontScale="77500" lnSpcReduction="20000"/>
          </a:bodyPr>
          <a:lstStyle/>
          <a:p>
            <a:pPr marL="342900" lvl="0" indent="-342900" algn="just">
              <a:lnSpc>
                <a:spcPct val="107000"/>
              </a:lnSpc>
              <a:buFont typeface="Calibri" panose="020F0502020204030204" pitchFamily="34" charset="0"/>
              <a:buChar char="-"/>
            </a:pPr>
            <a:r>
              <a:rPr lang="fr-FR" sz="1800" dirty="0">
                <a:effectLst/>
                <a:latin typeface="Calibri" panose="020F0502020204030204" pitchFamily="34" charset="0"/>
                <a:ea typeface="Calibri" panose="020F0502020204030204" pitchFamily="34" charset="0"/>
                <a:cs typeface="Times New Roman" panose="02020603050405020304" pitchFamily="18" charset="0"/>
              </a:rPr>
              <a:t>Outil utile si accompagnement financé avec l’outil </a:t>
            </a:r>
          </a:p>
          <a:p>
            <a:pPr marL="342900" lvl="0" indent="-342900" algn="just">
              <a:lnSpc>
                <a:spcPct val="107000"/>
              </a:lnSpc>
              <a:buFont typeface="Calibri" panose="020F0502020204030204" pitchFamily="34" charset="0"/>
              <a:buChar char="-"/>
            </a:pPr>
            <a:r>
              <a:rPr lang="fr-FR" sz="1800" dirty="0">
                <a:effectLst/>
                <a:latin typeface="Calibri" panose="020F0502020204030204" pitchFamily="34" charset="0"/>
                <a:ea typeface="Calibri" panose="020F0502020204030204" pitchFamily="34" charset="0"/>
                <a:cs typeface="Times New Roman" panose="02020603050405020304" pitchFamily="18" charset="0"/>
              </a:rPr>
              <a:t>L’enveloppe globale du PCAET fait peur, il faudrait séquencer (donner par année ; ou donner par secteur ; ressemble à la comptabilité d’engagement (ex : 20M€ sur 5 ans ; regarder aussi la subvention ; fonds propres et emprunt). Cela peut faire peur car il n’est pas possible de dire comment les 20M€ vont être financés sur les 5 ans directement. Tout n’est pas tout de suite bien ficelé dans le plan de financement. )</a:t>
            </a:r>
          </a:p>
          <a:p>
            <a:pPr marL="342900" lvl="0" indent="-342900" algn="just">
              <a:lnSpc>
                <a:spcPct val="107000"/>
              </a:lnSpc>
              <a:buFont typeface="Calibri" panose="020F0502020204030204" pitchFamily="34" charset="0"/>
              <a:buChar char="-"/>
            </a:pPr>
            <a:r>
              <a:rPr lang="fr-FR" sz="1800" dirty="0">
                <a:effectLst/>
                <a:latin typeface="Calibri" panose="020F0502020204030204" pitchFamily="34" charset="0"/>
                <a:ea typeface="Calibri" panose="020F0502020204030204" pitchFamily="34" charset="0"/>
                <a:cs typeface="Times New Roman" panose="02020603050405020304" pitchFamily="18" charset="0"/>
              </a:rPr>
              <a:t>Utile car permet de préfigurer les coûts pour </a:t>
            </a:r>
            <a:r>
              <a:rPr lang="fr-FR" sz="1800" b="1" dirty="0">
                <a:effectLst/>
                <a:latin typeface="Calibri" panose="020F0502020204030204" pitchFamily="34" charset="0"/>
                <a:ea typeface="Calibri" panose="020F0502020204030204" pitchFamily="34" charset="0"/>
                <a:cs typeface="Times New Roman" panose="02020603050405020304" pitchFamily="18" charset="0"/>
              </a:rPr>
              <a:t>aller chercher les financements</a:t>
            </a:r>
            <a:r>
              <a:rPr lang="fr-FR" sz="1800" dirty="0">
                <a:effectLst/>
                <a:latin typeface="Calibri" panose="020F0502020204030204" pitchFamily="34" charset="0"/>
                <a:ea typeface="Calibri" panose="020F0502020204030204" pitchFamily="34" charset="0"/>
                <a:cs typeface="Times New Roman" panose="02020603050405020304" pitchFamily="18" charset="0"/>
              </a:rPr>
              <a:t> (</a:t>
            </a:r>
            <a:r>
              <a:rPr lang="fr-FR" sz="1800" dirty="0" err="1">
                <a:effectLst/>
                <a:latin typeface="Calibri" panose="020F0502020204030204" pitchFamily="34" charset="0"/>
                <a:ea typeface="Calibri" panose="020F0502020204030204" pitchFamily="34" charset="0"/>
                <a:cs typeface="Times New Roman" panose="02020603050405020304" pitchFamily="18" charset="0"/>
              </a:rPr>
              <a:t>AaP</a:t>
            </a:r>
            <a:r>
              <a:rPr lang="fr-FR" sz="1800" dirty="0">
                <a:effectLst/>
                <a:latin typeface="Calibri" panose="020F0502020204030204" pitchFamily="34" charset="0"/>
                <a:ea typeface="Calibri" panose="020F0502020204030204" pitchFamily="34" charset="0"/>
                <a:cs typeface="Times New Roman" panose="02020603050405020304" pitchFamily="18" charset="0"/>
              </a:rPr>
              <a:t>) ; être dans l’anticipation</a:t>
            </a:r>
          </a:p>
          <a:p>
            <a:pPr marL="342900" lvl="0" indent="-342900" algn="just">
              <a:lnSpc>
                <a:spcPct val="107000"/>
              </a:lnSpc>
              <a:buFont typeface="Calibri" panose="020F0502020204030204" pitchFamily="34" charset="0"/>
              <a:buChar char="-"/>
            </a:pPr>
            <a:r>
              <a:rPr lang="fr-FR" sz="1800" dirty="0">
                <a:effectLst/>
                <a:latin typeface="Calibri" panose="020F0502020204030204" pitchFamily="34" charset="0"/>
                <a:ea typeface="Calibri" panose="020F0502020204030204" pitchFamily="34" charset="0"/>
                <a:cs typeface="Times New Roman" panose="02020603050405020304" pitchFamily="18" charset="0"/>
              </a:rPr>
              <a:t>Se lier avec la plateforme Aides Territoires pour voir si des </a:t>
            </a:r>
            <a:r>
              <a:rPr lang="fr-FR" sz="1800" dirty="0" err="1">
                <a:effectLst/>
                <a:latin typeface="Calibri" panose="020F0502020204030204" pitchFamily="34" charset="0"/>
                <a:ea typeface="Calibri" panose="020F0502020204030204" pitchFamily="34" charset="0"/>
                <a:cs typeface="Times New Roman" panose="02020603050405020304" pitchFamily="18" charset="0"/>
              </a:rPr>
              <a:t>AaP</a:t>
            </a:r>
            <a:r>
              <a:rPr lang="fr-FR" sz="1800" dirty="0">
                <a:effectLst/>
                <a:latin typeface="Calibri" panose="020F0502020204030204" pitchFamily="34" charset="0"/>
                <a:ea typeface="Calibri" panose="020F0502020204030204" pitchFamily="34" charset="0"/>
                <a:cs typeface="Times New Roman" panose="02020603050405020304" pitchFamily="18" charset="0"/>
              </a:rPr>
              <a:t> collent avec les actions budgétées des PCAET </a:t>
            </a:r>
          </a:p>
          <a:p>
            <a:pPr marL="342900" lvl="0" indent="-342900" algn="just">
              <a:lnSpc>
                <a:spcPct val="107000"/>
              </a:lnSpc>
              <a:buFont typeface="Calibri" panose="020F0502020204030204" pitchFamily="34" charset="0"/>
              <a:buChar char="-"/>
            </a:pPr>
            <a:r>
              <a:rPr lang="fr-FR" sz="1800" dirty="0">
                <a:effectLst/>
                <a:latin typeface="Calibri" panose="020F0502020204030204" pitchFamily="34" charset="0"/>
                <a:ea typeface="Calibri" panose="020F0502020204030204" pitchFamily="34" charset="0"/>
                <a:cs typeface="Times New Roman" panose="02020603050405020304" pitchFamily="18" charset="0"/>
              </a:rPr>
              <a:t>La commune est coordinatrice, elle n’est pas seule ! Elle co-finance. Ce serait bien que l’outil puisse </a:t>
            </a:r>
            <a:r>
              <a:rPr lang="fr-FR" sz="1800" b="1" dirty="0">
                <a:effectLst/>
                <a:latin typeface="Calibri" panose="020F0502020204030204" pitchFamily="34" charset="0"/>
                <a:ea typeface="Calibri" panose="020F0502020204030204" pitchFamily="34" charset="0"/>
                <a:cs typeface="Times New Roman" panose="02020603050405020304" pitchFamily="18" charset="0"/>
              </a:rPr>
              <a:t>aider à discuter avec les </a:t>
            </a:r>
            <a:r>
              <a:rPr lang="fr-FR" sz="1800" b="1" dirty="0" err="1">
                <a:effectLst/>
                <a:latin typeface="Calibri" panose="020F0502020204030204" pitchFamily="34" charset="0"/>
                <a:ea typeface="Calibri" panose="020F0502020204030204" pitchFamily="34" charset="0"/>
                <a:cs typeface="Times New Roman" panose="02020603050405020304" pitchFamily="18" charset="0"/>
              </a:rPr>
              <a:t>co</a:t>
            </a:r>
            <a:r>
              <a:rPr lang="fr-FR" sz="1800" b="1" dirty="0">
                <a:effectLst/>
                <a:latin typeface="Calibri" panose="020F0502020204030204" pitchFamily="34" charset="0"/>
                <a:ea typeface="Calibri" panose="020F0502020204030204" pitchFamily="34" charset="0"/>
                <a:cs typeface="Times New Roman" panose="02020603050405020304" pitchFamily="18" charset="0"/>
              </a:rPr>
              <a:t>-financeurs (</a:t>
            </a:r>
            <a:r>
              <a:rPr lang="fr-FR" sz="1800" dirty="0" err="1">
                <a:effectLst/>
                <a:latin typeface="Calibri" panose="020F0502020204030204" pitchFamily="34" charset="0"/>
                <a:ea typeface="Calibri" panose="020F0502020204030204" pitchFamily="34" charset="0"/>
                <a:cs typeface="Times New Roman" panose="02020603050405020304" pitchFamily="18" charset="0"/>
              </a:rPr>
              <a:t>dptmt</a:t>
            </a:r>
            <a:r>
              <a:rPr lang="fr-FR" sz="1800" dirty="0">
                <a:effectLst/>
                <a:latin typeface="Calibri" panose="020F0502020204030204" pitchFamily="34" charset="0"/>
                <a:ea typeface="Calibri" panose="020F0502020204030204" pitchFamily="34" charset="0"/>
                <a:cs typeface="Times New Roman" panose="02020603050405020304" pitchFamily="18" charset="0"/>
              </a:rPr>
              <a:t> ; régions ; Ademe ; …) pour pas que la CT puisse se dire que les 20M€ que coûte son PCAET sont finançables.  </a:t>
            </a:r>
          </a:p>
          <a:p>
            <a:pPr marL="342900" lvl="0" indent="-342900" algn="just">
              <a:lnSpc>
                <a:spcPct val="107000"/>
              </a:lnSpc>
              <a:buFont typeface="Calibri" panose="020F0502020204030204" pitchFamily="34" charset="0"/>
              <a:buChar char="-"/>
            </a:pPr>
            <a:r>
              <a:rPr lang="fr-FR" sz="1800" dirty="0">
                <a:effectLst/>
                <a:latin typeface="Calibri" panose="020F0502020204030204" pitchFamily="34" charset="0"/>
                <a:ea typeface="Calibri" panose="020F0502020204030204" pitchFamily="34" charset="0"/>
                <a:cs typeface="Times New Roman" panose="02020603050405020304" pitchFamily="18" charset="0"/>
              </a:rPr>
              <a:t>Ce serait bien que l’outil puisse dire cette action coûte tant et donne les tCO2 évitées afin de </a:t>
            </a:r>
            <a:r>
              <a:rPr lang="fr-FR" sz="1800" b="1" dirty="0">
                <a:effectLst/>
                <a:latin typeface="Calibri" panose="020F0502020204030204" pitchFamily="34" charset="0"/>
                <a:ea typeface="Calibri" panose="020F0502020204030204" pitchFamily="34" charset="0"/>
                <a:cs typeface="Times New Roman" panose="02020603050405020304" pitchFamily="18" charset="0"/>
              </a:rPr>
              <a:t>prioriser les actions</a:t>
            </a:r>
            <a:r>
              <a:rPr lang="fr-FR" sz="1800" dirty="0">
                <a:effectLst/>
                <a:latin typeface="Calibri" panose="020F0502020204030204" pitchFamily="34" charset="0"/>
                <a:ea typeface="Calibri" panose="020F0502020204030204" pitchFamily="34" charset="0"/>
                <a:cs typeface="Times New Roman" panose="02020603050405020304" pitchFamily="18" charset="0"/>
              </a:rPr>
              <a:t>. (est-ce qu’il vaut mieux que je rénove mon bâtiment ou que je change mon parc de territoire ?) </a:t>
            </a:r>
          </a:p>
          <a:p>
            <a:pPr marL="342900" lvl="0" indent="-342900" algn="just">
              <a:lnSpc>
                <a:spcPct val="107000"/>
              </a:lnSpc>
              <a:buFont typeface="Calibri" panose="020F0502020204030204" pitchFamily="34" charset="0"/>
              <a:buChar char="-"/>
            </a:pPr>
            <a:r>
              <a:rPr lang="fr-FR" sz="1800" dirty="0">
                <a:effectLst/>
                <a:latin typeface="Calibri" panose="020F0502020204030204" pitchFamily="34" charset="0"/>
                <a:ea typeface="Calibri" panose="020F0502020204030204" pitchFamily="34" charset="0"/>
                <a:cs typeface="Times New Roman" panose="02020603050405020304" pitchFamily="18" charset="0"/>
              </a:rPr>
              <a:t>A coupler avec les économies d’énergie ? (- de CO2 permet aussi de consommer moins) </a:t>
            </a:r>
          </a:p>
          <a:p>
            <a:pPr marL="342900" lvl="0" indent="-342900" algn="just">
              <a:lnSpc>
                <a:spcPct val="107000"/>
              </a:lnSpc>
              <a:buFont typeface="Calibri" panose="020F0502020204030204" pitchFamily="34" charset="0"/>
              <a:buChar char="-"/>
            </a:pPr>
            <a:r>
              <a:rPr lang="fr-FR" sz="1800" dirty="0">
                <a:effectLst/>
                <a:latin typeface="Calibri" panose="020F0502020204030204" pitchFamily="34" charset="0"/>
                <a:ea typeface="Calibri" panose="020F0502020204030204" pitchFamily="34" charset="0"/>
                <a:cs typeface="Times New Roman" panose="02020603050405020304" pitchFamily="18" charset="0"/>
              </a:rPr>
              <a:t>Outil utile s’il permet de </a:t>
            </a:r>
            <a:r>
              <a:rPr lang="fr-FR" sz="1800" b="1" dirty="0">
                <a:effectLst/>
                <a:latin typeface="Calibri" panose="020F0502020204030204" pitchFamily="34" charset="0"/>
                <a:ea typeface="Calibri" panose="020F0502020204030204" pitchFamily="34" charset="0"/>
                <a:cs typeface="Times New Roman" panose="02020603050405020304" pitchFamily="18" charset="0"/>
              </a:rPr>
              <a:t>déterminer les besoins en ingénierie </a:t>
            </a:r>
            <a:r>
              <a:rPr lang="fr-FR" sz="1800" dirty="0">
                <a:effectLst/>
                <a:latin typeface="Calibri" panose="020F0502020204030204" pitchFamily="34" charset="0"/>
                <a:ea typeface="Calibri" panose="020F0502020204030204" pitchFamily="34" charset="0"/>
                <a:cs typeface="Times New Roman" panose="02020603050405020304" pitchFamily="18" charset="0"/>
              </a:rPr>
              <a:t>(ex : il faudrait x ETP par commune ou par m² ; questions de recrutement (qui va venir dans les territoires ruraux ?) et de pérennité des contrats (qui va rester </a:t>
            </a:r>
            <a:r>
              <a:rPr lang="fr-FR" sz="1800" dirty="0" err="1">
                <a:effectLst/>
                <a:latin typeface="Calibri" panose="020F0502020204030204" pitchFamily="34" charset="0"/>
                <a:ea typeface="Calibri" panose="020F0502020204030204" pitchFamily="34" charset="0"/>
                <a:cs typeface="Times New Roman" panose="02020603050405020304" pitchFamily="18" charset="0"/>
              </a:rPr>
              <a:t>lgtmps</a:t>
            </a:r>
            <a:r>
              <a:rPr lang="fr-FR" sz="1800" dirty="0">
                <a:effectLst/>
                <a:latin typeface="Calibri" panose="020F0502020204030204" pitchFamily="34" charset="0"/>
                <a:ea typeface="Calibri" panose="020F0502020204030204" pitchFamily="34" charset="0"/>
                <a:cs typeface="Times New Roman" panose="02020603050405020304" pitchFamily="18" charset="0"/>
              </a:rPr>
              <a:t> ?) et de management (il faut avoir des ETP dédiés mais il faut aussi avoir le management qui va avec ! Travail avec les AELE car travaillent sur des sujet pointus…  pas forcément pertinent d’avoir 10 référents énergie-climat qui sont généralistes … il faut aussi des personnes en charge et spécialistes d’un sujet (vélo, agriculture, …) ). </a:t>
            </a:r>
          </a:p>
          <a:p>
            <a:pPr marL="342900" lvl="0" indent="-342900" algn="just">
              <a:lnSpc>
                <a:spcPct val="107000"/>
              </a:lnSpc>
              <a:spcAft>
                <a:spcPts val="800"/>
              </a:spcAft>
              <a:buFont typeface="Calibri" panose="020F0502020204030204" pitchFamily="34" charset="0"/>
              <a:buChar char="-"/>
            </a:pPr>
            <a:r>
              <a:rPr lang="fr-FR" sz="1800" b="1" dirty="0">
                <a:effectLst/>
                <a:latin typeface="Calibri" panose="020F0502020204030204" pitchFamily="34" charset="0"/>
                <a:ea typeface="Calibri" panose="020F0502020204030204" pitchFamily="34" charset="0"/>
                <a:cs typeface="Times New Roman" panose="02020603050405020304" pitchFamily="18" charset="0"/>
              </a:rPr>
              <a:t>Chiffrer le coût de l’inaction</a:t>
            </a:r>
            <a:r>
              <a:rPr lang="fr-FR" sz="1800" dirty="0">
                <a:effectLst/>
                <a:latin typeface="Calibri" panose="020F0502020204030204" pitchFamily="34" charset="0"/>
                <a:ea typeface="Calibri" panose="020F0502020204030204" pitchFamily="34" charset="0"/>
                <a:cs typeface="Times New Roman" panose="02020603050405020304" pitchFamily="18" charset="0"/>
              </a:rPr>
              <a:t> (permet le dialogue et d’agir car l’inaction coûte beaucoup plus cher que le coût du PCAET) !!   </a:t>
            </a:r>
          </a:p>
        </p:txBody>
      </p:sp>
      <p:sp>
        <p:nvSpPr>
          <p:cNvPr id="5" name="Titre 4">
            <a:extLst>
              <a:ext uri="{FF2B5EF4-FFF2-40B4-BE49-F238E27FC236}">
                <a16:creationId xmlns:a16="http://schemas.microsoft.com/office/drawing/2014/main" id="{15D41F89-642A-BE19-DB47-4E519E1B39B2}"/>
              </a:ext>
            </a:extLst>
          </p:cNvPr>
          <p:cNvSpPr>
            <a:spLocks noGrp="1"/>
          </p:cNvSpPr>
          <p:nvPr>
            <p:ph type="title"/>
          </p:nvPr>
        </p:nvSpPr>
        <p:spPr>
          <a:xfrm>
            <a:off x="251520" y="240891"/>
            <a:ext cx="8640960" cy="720080"/>
          </a:xfrm>
        </p:spPr>
        <p:txBody>
          <a:bodyPr/>
          <a:lstStyle/>
          <a:p>
            <a:pPr algn="ctr"/>
            <a:r>
              <a:rPr lang="fr-FR" dirty="0"/>
              <a:t>RESTITUTION/SYNTHESE</a:t>
            </a:r>
          </a:p>
        </p:txBody>
      </p:sp>
    </p:spTree>
    <p:extLst>
      <p:ext uri="{BB962C8B-B14F-4D97-AF65-F5344CB8AC3E}">
        <p14:creationId xmlns:p14="http://schemas.microsoft.com/office/powerpoint/2010/main" val="1436384945"/>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E1815341-7CE4-434F-A901-13FEDD562B48}"/>
              </a:ext>
            </a:extLst>
          </p:cNvPr>
          <p:cNvSpPr>
            <a:spLocks noGrp="1"/>
          </p:cNvSpPr>
          <p:nvPr>
            <p:ph type="title"/>
          </p:nvPr>
        </p:nvSpPr>
        <p:spPr>
          <a:xfrm>
            <a:off x="264271" y="224449"/>
            <a:ext cx="8503947" cy="720080"/>
          </a:xfrm>
        </p:spPr>
        <p:txBody>
          <a:bodyPr>
            <a:noAutofit/>
          </a:bodyPr>
          <a:lstStyle/>
          <a:p>
            <a:r>
              <a:rPr lang="fr-FR" sz="2400" dirty="0"/>
              <a:t>Zoom sur les caractéristiques de l’outil envisagées jusqu’ici</a:t>
            </a:r>
          </a:p>
        </p:txBody>
      </p:sp>
      <p:pic>
        <p:nvPicPr>
          <p:cNvPr id="18" name="Image 17">
            <a:extLst>
              <a:ext uri="{FF2B5EF4-FFF2-40B4-BE49-F238E27FC236}">
                <a16:creationId xmlns:a16="http://schemas.microsoft.com/office/drawing/2014/main" id="{A66832CE-563F-4540-A475-D39D064A44C2}"/>
              </a:ext>
            </a:extLst>
          </p:cNvPr>
          <p:cNvPicPr>
            <a:picLocks noChangeAspect="1"/>
          </p:cNvPicPr>
          <p:nvPr/>
        </p:nvPicPr>
        <p:blipFill>
          <a:blip r:embed="rId3">
            <a:duotone>
              <a:schemeClr val="accent3">
                <a:shade val="45000"/>
                <a:satMod val="135000"/>
              </a:schemeClr>
              <a:prstClr val="white"/>
            </a:duotone>
          </a:blip>
          <a:stretch>
            <a:fillRect/>
          </a:stretch>
        </p:blipFill>
        <p:spPr>
          <a:xfrm>
            <a:off x="232599" y="1597241"/>
            <a:ext cx="912549" cy="919515"/>
          </a:xfrm>
          <a:prstGeom prst="rect">
            <a:avLst/>
          </a:prstGeom>
        </p:spPr>
      </p:pic>
      <p:pic>
        <p:nvPicPr>
          <p:cNvPr id="20" name="Image 19">
            <a:extLst>
              <a:ext uri="{FF2B5EF4-FFF2-40B4-BE49-F238E27FC236}">
                <a16:creationId xmlns:a16="http://schemas.microsoft.com/office/drawing/2014/main" id="{50951E7D-0BE2-4FB8-A07D-04319941F4A6}"/>
              </a:ext>
            </a:extLst>
          </p:cNvPr>
          <p:cNvPicPr>
            <a:picLocks noChangeAspect="1"/>
          </p:cNvPicPr>
          <p:nvPr/>
        </p:nvPicPr>
        <p:blipFill>
          <a:blip r:embed="rId4">
            <a:duotone>
              <a:schemeClr val="accent3">
                <a:shade val="45000"/>
                <a:satMod val="135000"/>
              </a:schemeClr>
              <a:prstClr val="white"/>
            </a:duotone>
          </a:blip>
          <a:stretch>
            <a:fillRect/>
          </a:stretch>
        </p:blipFill>
        <p:spPr>
          <a:xfrm>
            <a:off x="239945" y="5389274"/>
            <a:ext cx="822931" cy="871559"/>
          </a:xfrm>
          <a:prstGeom prst="rect">
            <a:avLst/>
          </a:prstGeom>
        </p:spPr>
      </p:pic>
      <p:pic>
        <p:nvPicPr>
          <p:cNvPr id="22" name="Image 21">
            <a:extLst>
              <a:ext uri="{FF2B5EF4-FFF2-40B4-BE49-F238E27FC236}">
                <a16:creationId xmlns:a16="http://schemas.microsoft.com/office/drawing/2014/main" id="{F9C5E2F5-90A4-4906-B318-21927FC0636B}"/>
              </a:ext>
            </a:extLst>
          </p:cNvPr>
          <p:cNvPicPr>
            <a:picLocks noChangeAspect="1"/>
          </p:cNvPicPr>
          <p:nvPr/>
        </p:nvPicPr>
        <p:blipFill>
          <a:blip r:embed="rId5">
            <a:duotone>
              <a:schemeClr val="accent3">
                <a:shade val="45000"/>
                <a:satMod val="135000"/>
              </a:schemeClr>
              <a:prstClr val="white"/>
            </a:duotone>
          </a:blip>
          <a:stretch>
            <a:fillRect/>
          </a:stretch>
        </p:blipFill>
        <p:spPr>
          <a:xfrm>
            <a:off x="264271" y="3808858"/>
            <a:ext cx="694972" cy="735669"/>
          </a:xfrm>
          <a:prstGeom prst="rect">
            <a:avLst/>
          </a:prstGeom>
        </p:spPr>
      </p:pic>
      <p:pic>
        <p:nvPicPr>
          <p:cNvPr id="24" name="Image 23">
            <a:extLst>
              <a:ext uri="{FF2B5EF4-FFF2-40B4-BE49-F238E27FC236}">
                <a16:creationId xmlns:a16="http://schemas.microsoft.com/office/drawing/2014/main" id="{CC537FB0-A04A-4416-A9B1-5BD0DFD4C6A1}"/>
              </a:ext>
            </a:extLst>
          </p:cNvPr>
          <p:cNvPicPr>
            <a:picLocks noChangeAspect="1"/>
          </p:cNvPicPr>
          <p:nvPr/>
        </p:nvPicPr>
        <p:blipFill>
          <a:blip r:embed="rId6">
            <a:duotone>
              <a:schemeClr val="accent3">
                <a:shade val="45000"/>
                <a:satMod val="135000"/>
              </a:schemeClr>
              <a:prstClr val="white"/>
            </a:duotone>
          </a:blip>
          <a:stretch>
            <a:fillRect/>
          </a:stretch>
        </p:blipFill>
        <p:spPr>
          <a:xfrm>
            <a:off x="320970" y="4687553"/>
            <a:ext cx="652153" cy="575927"/>
          </a:xfrm>
          <a:prstGeom prst="rect">
            <a:avLst/>
          </a:prstGeom>
        </p:spPr>
      </p:pic>
      <p:pic>
        <p:nvPicPr>
          <p:cNvPr id="26" name="Image 25">
            <a:extLst>
              <a:ext uri="{FF2B5EF4-FFF2-40B4-BE49-F238E27FC236}">
                <a16:creationId xmlns:a16="http://schemas.microsoft.com/office/drawing/2014/main" id="{E05D5177-19ED-4288-916A-D6CAC6B06C3A}"/>
              </a:ext>
            </a:extLst>
          </p:cNvPr>
          <p:cNvPicPr>
            <a:picLocks noChangeAspect="1"/>
          </p:cNvPicPr>
          <p:nvPr/>
        </p:nvPicPr>
        <p:blipFill>
          <a:blip r:embed="rId7">
            <a:duotone>
              <a:schemeClr val="accent3">
                <a:shade val="45000"/>
                <a:satMod val="135000"/>
              </a:schemeClr>
              <a:prstClr val="white"/>
            </a:duotone>
          </a:blip>
          <a:stretch>
            <a:fillRect/>
          </a:stretch>
        </p:blipFill>
        <p:spPr>
          <a:xfrm>
            <a:off x="322146" y="2755436"/>
            <a:ext cx="822931" cy="822931"/>
          </a:xfrm>
          <a:prstGeom prst="rect">
            <a:avLst/>
          </a:prstGeom>
        </p:spPr>
      </p:pic>
      <p:sp>
        <p:nvSpPr>
          <p:cNvPr id="28" name="ZoneTexte 27">
            <a:extLst>
              <a:ext uri="{FF2B5EF4-FFF2-40B4-BE49-F238E27FC236}">
                <a16:creationId xmlns:a16="http://schemas.microsoft.com/office/drawing/2014/main" id="{9A37DD3F-7279-4C58-8382-CBB3703A1E9A}"/>
              </a:ext>
            </a:extLst>
          </p:cNvPr>
          <p:cNvSpPr txBox="1"/>
          <p:nvPr/>
        </p:nvSpPr>
        <p:spPr>
          <a:xfrm>
            <a:off x="1217445" y="1550941"/>
            <a:ext cx="7325689" cy="4663328"/>
          </a:xfrm>
          <a:prstGeom prst="rect">
            <a:avLst/>
          </a:prstGeom>
          <a:noFill/>
        </p:spPr>
        <p:txBody>
          <a:bodyPr wrap="square" rtlCol="0">
            <a:spAutoFit/>
          </a:bodyPr>
          <a:lstStyle/>
          <a:p>
            <a:pPr marL="0" indent="0">
              <a:lnSpc>
                <a:spcPct val="120000"/>
              </a:lnSpc>
              <a:buNone/>
            </a:pPr>
            <a:r>
              <a:rPr lang="fr-FR" sz="1600"/>
              <a:t>Le cœur de l’outil : une base de données sur les dépenses </a:t>
            </a:r>
            <a:r>
              <a:rPr lang="fr-FR" sz="1600" b="1"/>
              <a:t>d’investissement et de fonctionnement (dont ingénierie) </a:t>
            </a:r>
            <a:r>
              <a:rPr lang="fr-FR" sz="1600"/>
              <a:t>nécessaires à la mise en œuvre des actions climat des collectivités</a:t>
            </a:r>
          </a:p>
          <a:p>
            <a:pPr marL="0" indent="0">
              <a:lnSpc>
                <a:spcPct val="120000"/>
              </a:lnSpc>
              <a:buNone/>
            </a:pPr>
            <a:endParaRPr lang="fr-FR" sz="1600"/>
          </a:p>
          <a:p>
            <a:pPr marL="0" indent="0">
              <a:lnSpc>
                <a:spcPct val="120000"/>
              </a:lnSpc>
              <a:buNone/>
            </a:pPr>
            <a:r>
              <a:rPr lang="fr-FR" sz="1600"/>
              <a:t>Résultats souhaités : des estimations, </a:t>
            </a:r>
            <a:r>
              <a:rPr lang="fr-FR" sz="1600" b="1"/>
              <a:t>par action, par secteur et de manière agrégée </a:t>
            </a:r>
            <a:r>
              <a:rPr lang="fr-FR" sz="1600"/>
              <a:t>des dépenses nécessaires pour la mise en œuvre du plan d’actions « climat » de la collectivité</a:t>
            </a:r>
          </a:p>
          <a:p>
            <a:pPr marL="0" indent="0">
              <a:lnSpc>
                <a:spcPct val="120000"/>
              </a:lnSpc>
              <a:buNone/>
            </a:pPr>
            <a:endParaRPr lang="fr-FR" sz="1600"/>
          </a:p>
          <a:p>
            <a:pPr marL="0" indent="0" algn="just">
              <a:lnSpc>
                <a:spcPct val="120000"/>
              </a:lnSpc>
              <a:spcAft>
                <a:spcPts val="1800"/>
              </a:spcAft>
              <a:buNone/>
            </a:pPr>
            <a:r>
              <a:rPr lang="fr-FR" sz="1600"/>
              <a:t>Une </a:t>
            </a:r>
            <a:r>
              <a:rPr lang="fr-FR" sz="1600" b="1"/>
              <a:t>co-construction </a:t>
            </a:r>
            <a:r>
              <a:rPr lang="fr-FR" sz="1600"/>
              <a:t>nécessaire de l’outil avec des collectivités pilote de tous les échelons</a:t>
            </a:r>
          </a:p>
          <a:p>
            <a:pPr marL="0" indent="0">
              <a:lnSpc>
                <a:spcPct val="120000"/>
              </a:lnSpc>
              <a:spcAft>
                <a:spcPts val="1800"/>
              </a:spcAft>
              <a:buNone/>
            </a:pPr>
            <a:r>
              <a:rPr lang="fr-FR" sz="1600"/>
              <a:t>Un outil utilisable par la collectivité elle-même dont les paramètres peuvent être adaptés aux </a:t>
            </a:r>
            <a:r>
              <a:rPr lang="fr-FR" sz="1600" b="1"/>
              <a:t>spécificités</a:t>
            </a:r>
            <a:r>
              <a:rPr lang="fr-FR" sz="1600"/>
              <a:t> </a:t>
            </a:r>
            <a:r>
              <a:rPr lang="fr-FR" sz="1600" b="1"/>
              <a:t>de son territoire et de sa stratégie</a:t>
            </a:r>
          </a:p>
          <a:p>
            <a:pPr marL="0" indent="0">
              <a:lnSpc>
                <a:spcPct val="120000"/>
              </a:lnSpc>
              <a:spcAft>
                <a:spcPts val="1800"/>
              </a:spcAft>
              <a:buNone/>
            </a:pPr>
            <a:r>
              <a:rPr lang="fr-FR" sz="1600"/>
              <a:t>Un outil pertinent pour la définition d’un </a:t>
            </a:r>
            <a:r>
              <a:rPr lang="fr-FR" sz="1600" b="1"/>
              <a:t>plan de financement pluriannuel de la stratégie climat </a:t>
            </a:r>
            <a:r>
              <a:rPr lang="fr-FR" sz="1600"/>
              <a:t>de la collectivité</a:t>
            </a:r>
          </a:p>
        </p:txBody>
      </p:sp>
    </p:spTree>
    <p:extLst>
      <p:ext uri="{BB962C8B-B14F-4D97-AF65-F5344CB8AC3E}">
        <p14:creationId xmlns:p14="http://schemas.microsoft.com/office/powerpoint/2010/main" val="3064272753"/>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F81D0714-F0F7-1547-C3D9-BA6F916DB0C8}"/>
              </a:ext>
            </a:extLst>
          </p:cNvPr>
          <p:cNvSpPr>
            <a:spLocks noGrp="1"/>
          </p:cNvSpPr>
          <p:nvPr>
            <p:ph idx="1"/>
          </p:nvPr>
        </p:nvSpPr>
        <p:spPr>
          <a:xfrm>
            <a:off x="251520" y="1678676"/>
            <a:ext cx="8640960" cy="4026088"/>
          </a:xfrm>
        </p:spPr>
        <p:txBody>
          <a:bodyPr/>
          <a:lstStyle/>
          <a:p>
            <a:r>
              <a:rPr lang="fr-FR" dirty="0"/>
              <a:t>Connaissez-vous la démarche du budget vert ?</a:t>
            </a:r>
          </a:p>
          <a:p>
            <a:endParaRPr lang="fr-FR" dirty="0"/>
          </a:p>
          <a:p>
            <a:r>
              <a:rPr lang="fr-FR" dirty="0"/>
              <a:t>Aimeriez-vous avoir des infos sur cette démarche ? </a:t>
            </a:r>
          </a:p>
          <a:p>
            <a:endParaRPr lang="fr-FR" dirty="0"/>
          </a:p>
          <a:p>
            <a:r>
              <a:rPr lang="fr-FR" dirty="0"/>
              <a:t>Quelle articulation voyez-vous avec l’outil « budgéter son plan climat » ?</a:t>
            </a:r>
          </a:p>
          <a:p>
            <a:endParaRPr lang="fr-FR" dirty="0"/>
          </a:p>
          <a:p>
            <a:pPr marL="0" indent="0">
              <a:buNone/>
            </a:pPr>
            <a:endParaRPr lang="fr-FR" dirty="0"/>
          </a:p>
          <a:p>
            <a:endParaRPr lang="fr-FR" dirty="0"/>
          </a:p>
          <a:p>
            <a:endParaRPr lang="fr-FR" dirty="0"/>
          </a:p>
        </p:txBody>
      </p:sp>
      <p:sp>
        <p:nvSpPr>
          <p:cNvPr id="3" name="Titre 2">
            <a:extLst>
              <a:ext uri="{FF2B5EF4-FFF2-40B4-BE49-F238E27FC236}">
                <a16:creationId xmlns:a16="http://schemas.microsoft.com/office/drawing/2014/main" id="{4D381D22-647B-F7DE-F5E9-FB61F09CED17}"/>
              </a:ext>
            </a:extLst>
          </p:cNvPr>
          <p:cNvSpPr>
            <a:spLocks noGrp="1"/>
          </p:cNvSpPr>
          <p:nvPr>
            <p:ph type="title"/>
          </p:nvPr>
        </p:nvSpPr>
        <p:spPr>
          <a:xfrm>
            <a:off x="251520" y="254539"/>
            <a:ext cx="8640960" cy="720080"/>
          </a:xfrm>
        </p:spPr>
        <p:txBody>
          <a:bodyPr>
            <a:normAutofit fontScale="90000"/>
          </a:bodyPr>
          <a:lstStyle/>
          <a:p>
            <a:r>
              <a:rPr lang="fr-FR" dirty="0"/>
              <a:t>DIFFERENCES/ARTICULATION AVEC LE BUDGET VERT  </a:t>
            </a:r>
          </a:p>
        </p:txBody>
      </p:sp>
    </p:spTree>
    <p:extLst>
      <p:ext uri="{BB962C8B-B14F-4D97-AF65-F5344CB8AC3E}">
        <p14:creationId xmlns:p14="http://schemas.microsoft.com/office/powerpoint/2010/main" val="3357745873"/>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613634" y="1353871"/>
            <a:ext cx="2084804" cy="1243103"/>
          </a:xfrm>
        </p:spPr>
        <p:txBody>
          <a:bodyPr>
            <a:noAutofit/>
          </a:bodyPr>
          <a:lstStyle/>
          <a:p>
            <a:pPr marL="0" indent="0" algn="ctr">
              <a:buNone/>
            </a:pPr>
            <a:r>
              <a:rPr lang="fr-FR" sz="2000"/>
              <a:t>La démarche à mettre en place par la collectivité</a:t>
            </a:r>
          </a:p>
        </p:txBody>
      </p:sp>
      <p:sp>
        <p:nvSpPr>
          <p:cNvPr id="3" name="Titre 2"/>
          <p:cNvSpPr>
            <a:spLocks noGrp="1"/>
          </p:cNvSpPr>
          <p:nvPr>
            <p:ph type="title"/>
          </p:nvPr>
        </p:nvSpPr>
        <p:spPr>
          <a:xfrm>
            <a:off x="251520" y="292120"/>
            <a:ext cx="8640960" cy="720080"/>
          </a:xfrm>
        </p:spPr>
        <p:txBody>
          <a:bodyPr>
            <a:noAutofit/>
          </a:bodyPr>
          <a:lstStyle/>
          <a:p>
            <a:r>
              <a:rPr lang="fr-FR" sz="2600" dirty="0"/>
              <a:t>Des ressources sur l’évaluation climat </a:t>
            </a:r>
            <a:r>
              <a:rPr lang="fr-FR" sz="2600"/>
              <a:t>des budgets disponibles </a:t>
            </a:r>
            <a:r>
              <a:rPr lang="fr-FR" sz="2600" dirty="0"/>
              <a:t>gratuitement pour en savoir plus et connaître les détails et références techniques</a:t>
            </a:r>
          </a:p>
        </p:txBody>
      </p:sp>
      <p:sp>
        <p:nvSpPr>
          <p:cNvPr id="5" name="Flèche droite 4"/>
          <p:cNvSpPr/>
          <p:nvPr/>
        </p:nvSpPr>
        <p:spPr>
          <a:xfrm rot="5400000">
            <a:off x="934787" y="2634639"/>
            <a:ext cx="581891" cy="429491"/>
          </a:xfrm>
          <a:prstGeom prst="rightArrow">
            <a:avLst/>
          </a:prstGeom>
          <a:solidFill>
            <a:srgbClr val="1741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p:cNvSpPr txBox="1"/>
          <p:nvPr/>
        </p:nvSpPr>
        <p:spPr>
          <a:xfrm>
            <a:off x="55185" y="3089059"/>
            <a:ext cx="2341099" cy="830997"/>
          </a:xfrm>
          <a:prstGeom prst="rect">
            <a:avLst/>
          </a:prstGeom>
          <a:noFill/>
        </p:spPr>
        <p:txBody>
          <a:bodyPr wrap="square" rtlCol="0">
            <a:spAutoFit/>
          </a:bodyPr>
          <a:lstStyle/>
          <a:p>
            <a:pPr algn="ctr"/>
            <a:r>
              <a:rPr lang="fr-FR" sz="2400">
                <a:solidFill>
                  <a:srgbClr val="174195"/>
                </a:solidFill>
              </a:rPr>
              <a:t>Synthèse pour décideurs</a:t>
            </a:r>
          </a:p>
        </p:txBody>
      </p:sp>
      <p:sp>
        <p:nvSpPr>
          <p:cNvPr id="7" name="ZoneTexte 6"/>
          <p:cNvSpPr txBox="1"/>
          <p:nvPr/>
        </p:nvSpPr>
        <p:spPr>
          <a:xfrm>
            <a:off x="2656546" y="3089060"/>
            <a:ext cx="3034146" cy="830997"/>
          </a:xfrm>
          <a:prstGeom prst="rect">
            <a:avLst/>
          </a:prstGeom>
          <a:noFill/>
        </p:spPr>
        <p:txBody>
          <a:bodyPr wrap="square" rtlCol="0">
            <a:spAutoFit/>
          </a:bodyPr>
          <a:lstStyle/>
          <a:p>
            <a:pPr algn="ctr"/>
            <a:r>
              <a:rPr lang="fr-FR" sz="2400">
                <a:solidFill>
                  <a:srgbClr val="174195"/>
                </a:solidFill>
              </a:rPr>
              <a:t>Guide méthodologique</a:t>
            </a:r>
          </a:p>
        </p:txBody>
      </p:sp>
      <p:sp>
        <p:nvSpPr>
          <p:cNvPr id="8" name="ZoneTexte 7"/>
          <p:cNvSpPr txBox="1"/>
          <p:nvPr/>
        </p:nvSpPr>
        <p:spPr>
          <a:xfrm>
            <a:off x="5758812" y="3139786"/>
            <a:ext cx="3245523" cy="461665"/>
          </a:xfrm>
          <a:prstGeom prst="rect">
            <a:avLst/>
          </a:prstGeom>
          <a:noFill/>
        </p:spPr>
        <p:txBody>
          <a:bodyPr wrap="square" rtlCol="0">
            <a:spAutoFit/>
          </a:bodyPr>
          <a:lstStyle/>
          <a:p>
            <a:pPr algn="just"/>
            <a:r>
              <a:rPr lang="fr-FR" sz="2400">
                <a:solidFill>
                  <a:srgbClr val="174195"/>
                </a:solidFill>
              </a:rPr>
              <a:t>2 annexes techniques:</a:t>
            </a:r>
          </a:p>
        </p:txBody>
      </p:sp>
      <p:pic>
        <p:nvPicPr>
          <p:cNvPr id="11" name="Picture 2">
            <a:hlinkClick r:id="rId3"/>
            <a:extLst>
              <a:ext uri="{FF2B5EF4-FFF2-40B4-BE49-F238E27FC236}">
                <a16:creationId xmlns:a16="http://schemas.microsoft.com/office/drawing/2014/main" id="{866FEC6C-3636-4ADC-B73F-0B46E90DCA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679" y="3914048"/>
            <a:ext cx="1500188" cy="2121694"/>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2" name="Picture 4">
            <a:hlinkClick r:id="rId5"/>
            <a:extLst>
              <a:ext uri="{FF2B5EF4-FFF2-40B4-BE49-F238E27FC236}">
                <a16:creationId xmlns:a16="http://schemas.microsoft.com/office/drawing/2014/main" id="{701DF5F7-1B24-47E4-B6F0-4C43CD5823B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23526" y="3958097"/>
            <a:ext cx="1500188" cy="2121694"/>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3" name="Picture 6">
            <a:hlinkClick r:id="rId7"/>
            <a:extLst>
              <a:ext uri="{FF2B5EF4-FFF2-40B4-BE49-F238E27FC236}">
                <a16:creationId xmlns:a16="http://schemas.microsoft.com/office/drawing/2014/main" id="{D5341677-56AB-4F68-960E-2D0062C5698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82649" y="3958097"/>
            <a:ext cx="1500188" cy="2121694"/>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4" name="Picture 8">
            <a:hlinkClick r:id="rId9"/>
            <a:extLst>
              <a:ext uri="{FF2B5EF4-FFF2-40B4-BE49-F238E27FC236}">
                <a16:creationId xmlns:a16="http://schemas.microsoft.com/office/drawing/2014/main" id="{90BC3A62-7688-40A8-BB7C-9E5031CE3D6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04147" y="3958097"/>
            <a:ext cx="1500188" cy="2121694"/>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7" name="Flèche droite 4">
            <a:extLst>
              <a:ext uri="{FF2B5EF4-FFF2-40B4-BE49-F238E27FC236}">
                <a16:creationId xmlns:a16="http://schemas.microsoft.com/office/drawing/2014/main" id="{7328C8A0-B2E1-41EE-B584-B5CE1AB2ACEE}"/>
              </a:ext>
            </a:extLst>
          </p:cNvPr>
          <p:cNvSpPr/>
          <p:nvPr/>
        </p:nvSpPr>
        <p:spPr>
          <a:xfrm rot="5400000">
            <a:off x="3882674" y="2634095"/>
            <a:ext cx="581891" cy="429491"/>
          </a:xfrm>
          <a:prstGeom prst="rightArrow">
            <a:avLst/>
          </a:prstGeom>
          <a:solidFill>
            <a:srgbClr val="1741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Flèche droite 4">
            <a:extLst>
              <a:ext uri="{FF2B5EF4-FFF2-40B4-BE49-F238E27FC236}">
                <a16:creationId xmlns:a16="http://schemas.microsoft.com/office/drawing/2014/main" id="{06F7B654-DB2B-4EDD-8CB8-9F8E680BF348}"/>
              </a:ext>
            </a:extLst>
          </p:cNvPr>
          <p:cNvSpPr/>
          <p:nvPr/>
        </p:nvSpPr>
        <p:spPr>
          <a:xfrm rot="5400000">
            <a:off x="7090627" y="2661059"/>
            <a:ext cx="581891" cy="429491"/>
          </a:xfrm>
          <a:prstGeom prst="rightArrow">
            <a:avLst/>
          </a:prstGeom>
          <a:solidFill>
            <a:srgbClr val="1741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4" name="Groupe 23">
            <a:extLst>
              <a:ext uri="{FF2B5EF4-FFF2-40B4-BE49-F238E27FC236}">
                <a16:creationId xmlns:a16="http://schemas.microsoft.com/office/drawing/2014/main" id="{759E8FD5-44C1-46BD-84A0-6F954ED1B7BD}"/>
              </a:ext>
            </a:extLst>
          </p:cNvPr>
          <p:cNvGrpSpPr/>
          <p:nvPr/>
        </p:nvGrpSpPr>
        <p:grpSpPr>
          <a:xfrm>
            <a:off x="3026483" y="1537574"/>
            <a:ext cx="2763907" cy="982812"/>
            <a:chOff x="3026483" y="1537574"/>
            <a:chExt cx="2763907" cy="982812"/>
          </a:xfrm>
        </p:grpSpPr>
        <p:sp>
          <p:nvSpPr>
            <p:cNvPr id="15" name="Espace réservé du contenu 1">
              <a:extLst>
                <a:ext uri="{FF2B5EF4-FFF2-40B4-BE49-F238E27FC236}">
                  <a16:creationId xmlns:a16="http://schemas.microsoft.com/office/drawing/2014/main" id="{79EF76F6-6FAC-449F-BDE4-03E11C2C1447}"/>
                </a:ext>
              </a:extLst>
            </p:cNvPr>
            <p:cNvSpPr txBox="1">
              <a:spLocks/>
            </p:cNvSpPr>
            <p:nvPr/>
          </p:nvSpPr>
          <p:spPr>
            <a:xfrm>
              <a:off x="3576483" y="1537574"/>
              <a:ext cx="2213907" cy="982812"/>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ts val="6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fr-FR" sz="2400"/>
                <a:t>Grands principes méthodologiques</a:t>
              </a:r>
            </a:p>
          </p:txBody>
        </p:sp>
        <p:sp>
          <p:nvSpPr>
            <p:cNvPr id="21" name="Ellipse 20">
              <a:extLst>
                <a:ext uri="{FF2B5EF4-FFF2-40B4-BE49-F238E27FC236}">
                  <a16:creationId xmlns:a16="http://schemas.microsoft.com/office/drawing/2014/main" id="{3BC8D8FF-77B3-4ADC-A61C-21153D4AD449}"/>
                </a:ext>
              </a:extLst>
            </p:cNvPr>
            <p:cNvSpPr/>
            <p:nvPr/>
          </p:nvSpPr>
          <p:spPr>
            <a:xfrm>
              <a:off x="3026483" y="1556265"/>
              <a:ext cx="576000" cy="576000"/>
            </a:xfrm>
            <a:prstGeom prst="ellipse">
              <a:avLst/>
            </a:prstGeom>
            <a:noFill/>
            <a:ln w="38100">
              <a:solidFill>
                <a:srgbClr val="1741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a:solidFill>
                    <a:srgbClr val="174195"/>
                  </a:solidFill>
                </a:rPr>
                <a:t>2</a:t>
              </a:r>
            </a:p>
          </p:txBody>
        </p:sp>
      </p:grpSp>
      <p:sp>
        <p:nvSpPr>
          <p:cNvPr id="22" name="Ellipse 21">
            <a:extLst>
              <a:ext uri="{FF2B5EF4-FFF2-40B4-BE49-F238E27FC236}">
                <a16:creationId xmlns:a16="http://schemas.microsoft.com/office/drawing/2014/main" id="{F2C8A422-2F7C-48B1-A1BE-1A036BD2AD69}"/>
              </a:ext>
            </a:extLst>
          </p:cNvPr>
          <p:cNvSpPr/>
          <p:nvPr/>
        </p:nvSpPr>
        <p:spPr>
          <a:xfrm>
            <a:off x="55185" y="1556265"/>
            <a:ext cx="576000" cy="576000"/>
          </a:xfrm>
          <a:prstGeom prst="ellipse">
            <a:avLst/>
          </a:prstGeom>
          <a:noFill/>
          <a:ln w="38100">
            <a:solidFill>
              <a:srgbClr val="1741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a:solidFill>
                  <a:srgbClr val="174195"/>
                </a:solidFill>
              </a:rPr>
              <a:t>1</a:t>
            </a:r>
          </a:p>
        </p:txBody>
      </p:sp>
      <p:grpSp>
        <p:nvGrpSpPr>
          <p:cNvPr id="25" name="Groupe 24">
            <a:extLst>
              <a:ext uri="{FF2B5EF4-FFF2-40B4-BE49-F238E27FC236}">
                <a16:creationId xmlns:a16="http://schemas.microsoft.com/office/drawing/2014/main" id="{0D2E0AEF-3CAB-4F39-97C1-2CC88F53628C}"/>
              </a:ext>
            </a:extLst>
          </p:cNvPr>
          <p:cNvGrpSpPr/>
          <p:nvPr/>
        </p:nvGrpSpPr>
        <p:grpSpPr>
          <a:xfrm>
            <a:off x="6344743" y="1408218"/>
            <a:ext cx="2659592" cy="1089083"/>
            <a:chOff x="6344743" y="1408218"/>
            <a:chExt cx="2659592" cy="1089083"/>
          </a:xfrm>
        </p:grpSpPr>
        <p:sp>
          <p:nvSpPr>
            <p:cNvPr id="16" name="Espace réservé du contenu 1">
              <a:extLst>
                <a:ext uri="{FF2B5EF4-FFF2-40B4-BE49-F238E27FC236}">
                  <a16:creationId xmlns:a16="http://schemas.microsoft.com/office/drawing/2014/main" id="{1D9A80A1-E17C-4625-9C45-26CC50684ED8}"/>
                </a:ext>
              </a:extLst>
            </p:cNvPr>
            <p:cNvSpPr txBox="1">
              <a:spLocks/>
            </p:cNvSpPr>
            <p:nvPr/>
          </p:nvSpPr>
          <p:spPr>
            <a:xfrm>
              <a:off x="6919531" y="1408218"/>
              <a:ext cx="2084804" cy="1089083"/>
            </a:xfrm>
            <a:prstGeom prst="rect">
              <a:avLst/>
            </a:prstGeom>
          </p:spPr>
          <p:txBody>
            <a:bodyPr vert="horz" lIns="91440" tIns="45720" rIns="91440" bIns="45720" rtlCol="0">
              <a:noAutofit/>
            </a:bodyPr>
            <a:lstStyle>
              <a:lvl1pPr marL="342900" indent="-342900" algn="l" defTabSz="914400" rtl="0" eaLnBrk="1" latinLnBrk="0" hangingPunct="1">
                <a:spcBef>
                  <a:spcPts val="6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fr-FR" sz="2000"/>
                <a:t>Concrètement, comment mener l’analyse</a:t>
              </a:r>
            </a:p>
          </p:txBody>
        </p:sp>
        <p:sp>
          <p:nvSpPr>
            <p:cNvPr id="23" name="Ellipse 22">
              <a:extLst>
                <a:ext uri="{FF2B5EF4-FFF2-40B4-BE49-F238E27FC236}">
                  <a16:creationId xmlns:a16="http://schemas.microsoft.com/office/drawing/2014/main" id="{4B1D043F-2EEC-4B9C-B2E8-A07F5AA24D71}"/>
                </a:ext>
              </a:extLst>
            </p:cNvPr>
            <p:cNvSpPr/>
            <p:nvPr/>
          </p:nvSpPr>
          <p:spPr>
            <a:xfrm>
              <a:off x="6344743" y="1568652"/>
              <a:ext cx="576000" cy="576000"/>
            </a:xfrm>
            <a:prstGeom prst="ellipse">
              <a:avLst/>
            </a:prstGeom>
            <a:noFill/>
            <a:ln w="38100">
              <a:solidFill>
                <a:srgbClr val="1741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a:solidFill>
                    <a:srgbClr val="174195"/>
                  </a:solidFill>
                </a:rPr>
                <a:t>3</a:t>
              </a:r>
            </a:p>
          </p:txBody>
        </p:sp>
      </p:grpSp>
      <p:sp>
        <p:nvSpPr>
          <p:cNvPr id="26" name="ZoneTexte 25">
            <a:extLst>
              <a:ext uri="{FF2B5EF4-FFF2-40B4-BE49-F238E27FC236}">
                <a16:creationId xmlns:a16="http://schemas.microsoft.com/office/drawing/2014/main" id="{249A7765-120F-41CF-A3AC-0E94667ECED4}"/>
              </a:ext>
            </a:extLst>
          </p:cNvPr>
          <p:cNvSpPr txBox="1"/>
          <p:nvPr/>
        </p:nvSpPr>
        <p:spPr>
          <a:xfrm>
            <a:off x="5882649" y="4073522"/>
            <a:ext cx="1500188" cy="400110"/>
          </a:xfrm>
          <a:prstGeom prst="rect">
            <a:avLst/>
          </a:prstGeom>
          <a:noFill/>
        </p:spPr>
        <p:txBody>
          <a:bodyPr wrap="square" rtlCol="0">
            <a:spAutoFit/>
          </a:bodyPr>
          <a:lstStyle/>
          <a:p>
            <a:pPr algn="ctr"/>
            <a:r>
              <a:rPr lang="fr-FR" sz="2000">
                <a:solidFill>
                  <a:schemeClr val="bg1"/>
                </a:solidFill>
              </a:rPr>
              <a:t>Atténuation</a:t>
            </a:r>
          </a:p>
        </p:txBody>
      </p:sp>
      <p:sp>
        <p:nvSpPr>
          <p:cNvPr id="27" name="ZoneTexte 26">
            <a:extLst>
              <a:ext uri="{FF2B5EF4-FFF2-40B4-BE49-F238E27FC236}">
                <a16:creationId xmlns:a16="http://schemas.microsoft.com/office/drawing/2014/main" id="{BB868324-C751-498A-A604-819423D47071}"/>
              </a:ext>
            </a:extLst>
          </p:cNvPr>
          <p:cNvSpPr txBox="1"/>
          <p:nvPr/>
        </p:nvSpPr>
        <p:spPr>
          <a:xfrm>
            <a:off x="7477056" y="4080316"/>
            <a:ext cx="1527279" cy="400110"/>
          </a:xfrm>
          <a:prstGeom prst="rect">
            <a:avLst/>
          </a:prstGeom>
          <a:noFill/>
        </p:spPr>
        <p:txBody>
          <a:bodyPr wrap="square" rtlCol="0">
            <a:spAutoFit/>
          </a:bodyPr>
          <a:lstStyle/>
          <a:p>
            <a:pPr algn="ctr"/>
            <a:r>
              <a:rPr lang="fr-FR" sz="2000">
                <a:solidFill>
                  <a:schemeClr val="bg1"/>
                </a:solidFill>
              </a:rPr>
              <a:t>Adaptation</a:t>
            </a:r>
          </a:p>
        </p:txBody>
      </p:sp>
      <p:grpSp>
        <p:nvGrpSpPr>
          <p:cNvPr id="28" name="Groupe 27">
            <a:extLst>
              <a:ext uri="{FF2B5EF4-FFF2-40B4-BE49-F238E27FC236}">
                <a16:creationId xmlns:a16="http://schemas.microsoft.com/office/drawing/2014/main" id="{6248B74B-6483-41F6-99D9-0B4BB3B09C0F}"/>
              </a:ext>
            </a:extLst>
          </p:cNvPr>
          <p:cNvGrpSpPr/>
          <p:nvPr/>
        </p:nvGrpSpPr>
        <p:grpSpPr>
          <a:xfrm>
            <a:off x="5882649" y="6124005"/>
            <a:ext cx="1482645" cy="658661"/>
            <a:chOff x="7553851" y="1490306"/>
            <a:chExt cx="1482645" cy="658661"/>
          </a:xfrm>
        </p:grpSpPr>
        <p:pic>
          <p:nvPicPr>
            <p:cNvPr id="29" name="Picture 2">
              <a:extLst>
                <a:ext uri="{FF2B5EF4-FFF2-40B4-BE49-F238E27FC236}">
                  <a16:creationId xmlns:a16="http://schemas.microsoft.com/office/drawing/2014/main" id="{66BA44D7-5860-46E4-8459-1A119544C14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365760" y="1490306"/>
              <a:ext cx="670736" cy="658661"/>
            </a:xfrm>
            <a:prstGeom prst="rect">
              <a:avLst/>
            </a:prstGeom>
            <a:noFill/>
            <a:extLst>
              <a:ext uri="{909E8E84-426E-40DD-AFC4-6F175D3DCCD1}">
                <a14:hiddenFill xmlns:a14="http://schemas.microsoft.com/office/drawing/2010/main">
                  <a:solidFill>
                    <a:srgbClr val="FFFFFF"/>
                  </a:solidFill>
                </a14:hiddenFill>
              </a:ext>
            </a:extLst>
          </p:spPr>
        </p:pic>
        <p:sp>
          <p:nvSpPr>
            <p:cNvPr id="30" name="ZoneTexte 29">
              <a:extLst>
                <a:ext uri="{FF2B5EF4-FFF2-40B4-BE49-F238E27FC236}">
                  <a16:creationId xmlns:a16="http://schemas.microsoft.com/office/drawing/2014/main" id="{9A1F2C3B-6EF1-4937-B163-CA9DA7BF6F34}"/>
                </a:ext>
              </a:extLst>
            </p:cNvPr>
            <p:cNvSpPr txBox="1"/>
            <p:nvPr/>
          </p:nvSpPr>
          <p:spPr>
            <a:xfrm>
              <a:off x="7553851" y="1517026"/>
              <a:ext cx="992090" cy="578882"/>
            </a:xfrm>
            <a:prstGeom prst="roundRect">
              <a:avLst/>
            </a:prstGeom>
            <a:noFill/>
            <a:ln>
              <a:solidFill>
                <a:srgbClr val="207245"/>
              </a:solidFill>
            </a:ln>
          </p:spPr>
          <p:txBody>
            <a:bodyPr wrap="square" rtlCol="0">
              <a:spAutoFit/>
            </a:bodyPr>
            <a:lstStyle/>
            <a:p>
              <a:r>
                <a:rPr lang="fr-FR" sz="1400">
                  <a:solidFill>
                    <a:srgbClr val="207245"/>
                  </a:solidFill>
                </a:rPr>
                <a:t>+ outil Excel</a:t>
              </a:r>
            </a:p>
          </p:txBody>
        </p:sp>
      </p:grpSp>
      <p:grpSp>
        <p:nvGrpSpPr>
          <p:cNvPr id="32" name="Groupe 31">
            <a:extLst>
              <a:ext uri="{FF2B5EF4-FFF2-40B4-BE49-F238E27FC236}">
                <a16:creationId xmlns:a16="http://schemas.microsoft.com/office/drawing/2014/main" id="{A9682CF2-7D76-49FA-8849-03D3F8E7F264}"/>
              </a:ext>
            </a:extLst>
          </p:cNvPr>
          <p:cNvGrpSpPr/>
          <p:nvPr/>
        </p:nvGrpSpPr>
        <p:grpSpPr>
          <a:xfrm>
            <a:off x="1008882" y="5257303"/>
            <a:ext cx="2068730" cy="1556879"/>
            <a:chOff x="219494" y="4788148"/>
            <a:chExt cx="2596364" cy="1953964"/>
          </a:xfrm>
        </p:grpSpPr>
        <p:pic>
          <p:nvPicPr>
            <p:cNvPr id="33" name="Image 32">
              <a:hlinkClick r:id="rId12"/>
              <a:extLst>
                <a:ext uri="{FF2B5EF4-FFF2-40B4-BE49-F238E27FC236}">
                  <a16:creationId xmlns:a16="http://schemas.microsoft.com/office/drawing/2014/main" id="{EA40DFCE-0D61-469F-96A3-CFA874C9E189}"/>
                </a:ext>
              </a:extLst>
            </p:cNvPr>
            <p:cNvPicPr>
              <a:picLocks noChangeAspect="1"/>
            </p:cNvPicPr>
            <p:nvPr/>
          </p:nvPicPr>
          <p:blipFill>
            <a:blip r:embed="rId13"/>
            <a:stretch>
              <a:fillRect/>
            </a:stretch>
          </p:blipFill>
          <p:spPr>
            <a:xfrm>
              <a:off x="219494" y="4788148"/>
              <a:ext cx="2596364" cy="1953964"/>
            </a:xfrm>
            <a:prstGeom prst="rect">
              <a:avLst/>
            </a:prstGeom>
          </p:spPr>
        </p:pic>
        <p:pic>
          <p:nvPicPr>
            <p:cNvPr id="34" name="Picture 2" descr="Icône vecteur replay isolé sur fond transparent, concept logo replay Image  Vectorielle Stock - Alamy">
              <a:extLst>
                <a:ext uri="{FF2B5EF4-FFF2-40B4-BE49-F238E27FC236}">
                  <a16:creationId xmlns:a16="http://schemas.microsoft.com/office/drawing/2014/main" id="{1BA02CBC-BED3-4569-9B40-AE94D0C05A6E}"/>
                </a:ext>
              </a:extLst>
            </p:cNvPr>
            <p:cNvPicPr>
              <a:picLocks noChangeAspect="1" noChangeArrowheads="1"/>
            </p:cNvPicPr>
            <p:nvPr/>
          </p:nvPicPr>
          <p:blipFill>
            <a:blip r:embed="rId14">
              <a:extLst>
                <a:ext uri="{BEBA8EAE-BF5A-486C-A8C5-ECC9F3942E4B}">
                  <a14:imgProps xmlns:a14="http://schemas.microsoft.com/office/drawing/2010/main">
                    <a14:imgLayer r:embed="rId15">
                      <a14:imgEffect>
                        <a14:backgroundRemoval t="10000" b="90000" l="10000" r="90000">
                          <a14:foregroundMark x1="43846" y1="35396" x2="43846" y2="35396"/>
                          <a14:foregroundMark x1="50000" y1="36906" x2="50000" y2="36906"/>
                        </a14:backgroundRemoval>
                      </a14:imgEffect>
                    </a14:imgLayer>
                  </a14:imgProps>
                </a:ext>
                <a:ext uri="{28A0092B-C50C-407E-A947-70E740481C1C}">
                  <a14:useLocalDpi xmlns:a14="http://schemas.microsoft.com/office/drawing/2010/main" val="0"/>
                </a:ext>
              </a:extLst>
            </a:blip>
            <a:srcRect/>
            <a:stretch>
              <a:fillRect/>
            </a:stretch>
          </p:blipFill>
          <p:spPr bwMode="auto">
            <a:xfrm>
              <a:off x="799902" y="5185233"/>
              <a:ext cx="1219200" cy="130369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8585847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55FBA08E-4252-4E64-9CA1-0797846B8BC6}"/>
              </a:ext>
            </a:extLst>
          </p:cNvPr>
          <p:cNvSpPr>
            <a:spLocks noGrp="1"/>
          </p:cNvSpPr>
          <p:nvPr>
            <p:ph type="body" sz="quarter" idx="10"/>
          </p:nvPr>
        </p:nvSpPr>
        <p:spPr/>
        <p:txBody>
          <a:bodyPr/>
          <a:lstStyle/>
          <a:p>
            <a:r>
              <a:rPr lang="fr-FR"/>
              <a:t>Merci ! </a:t>
            </a:r>
          </a:p>
        </p:txBody>
      </p:sp>
    </p:spTree>
    <p:extLst>
      <p:ext uri="{BB962C8B-B14F-4D97-AF65-F5344CB8AC3E}">
        <p14:creationId xmlns:p14="http://schemas.microsoft.com/office/powerpoint/2010/main" val="2537404300"/>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noProof="0"/>
              <a:t>L’Institut de </a:t>
            </a:r>
            <a:r>
              <a:rPr lang="fr-FR" noProof="0">
                <a:solidFill>
                  <a:srgbClr val="0746A5"/>
                </a:solidFill>
              </a:rPr>
              <a:t>l’économie</a:t>
            </a:r>
            <a:r>
              <a:rPr lang="fr-FR" noProof="0"/>
              <a:t> pour le climat</a:t>
            </a:r>
          </a:p>
        </p:txBody>
      </p:sp>
      <p:sp>
        <p:nvSpPr>
          <p:cNvPr id="4" name="Espace réservé du texte 3"/>
          <p:cNvSpPr>
            <a:spLocks noGrp="1"/>
          </p:cNvSpPr>
          <p:nvPr>
            <p:ph type="body" sz="quarter" idx="10"/>
          </p:nvPr>
        </p:nvSpPr>
        <p:spPr/>
        <p:txBody>
          <a:bodyPr/>
          <a:lstStyle/>
          <a:p>
            <a:r>
              <a:rPr lang="fr-FR" noProof="0"/>
              <a:t>I</a:t>
            </a:r>
            <a:r>
              <a:rPr lang="fr-FR" noProof="0">
                <a:solidFill>
                  <a:srgbClr val="C00000"/>
                </a:solidFill>
              </a:rPr>
              <a:t>4</a:t>
            </a:r>
            <a:r>
              <a:rPr lang="fr-FR" noProof="0"/>
              <a:t>CE</a:t>
            </a:r>
          </a:p>
        </p:txBody>
      </p:sp>
      <p:sp>
        <p:nvSpPr>
          <p:cNvPr id="5" name="Espace réservé du contenu 4"/>
          <p:cNvSpPr>
            <a:spLocks noGrp="1"/>
          </p:cNvSpPr>
          <p:nvPr>
            <p:ph idx="11"/>
          </p:nvPr>
        </p:nvSpPr>
        <p:spPr>
          <a:xfrm>
            <a:off x="2819400" y="1434302"/>
            <a:ext cx="5886044" cy="5144878"/>
          </a:xfrm>
        </p:spPr>
        <p:txBody>
          <a:bodyPr>
            <a:normAutofit fontScale="77500" lnSpcReduction="20000"/>
          </a:bodyPr>
          <a:lstStyle/>
          <a:p>
            <a:pPr marL="0" indent="0">
              <a:buNone/>
            </a:pPr>
            <a:r>
              <a:rPr lang="fr-FR" sz="2400" b="1" spc="100" noProof="0">
                <a:solidFill>
                  <a:srgbClr val="0746A5"/>
                </a:solidFill>
              </a:rPr>
              <a:t>NOTRE MISSION</a:t>
            </a:r>
          </a:p>
          <a:p>
            <a:pPr marL="0" indent="0">
              <a:buNone/>
            </a:pPr>
            <a:endParaRPr lang="fr-FR" sz="1200" b="1" noProof="0">
              <a:solidFill>
                <a:srgbClr val="F36520"/>
              </a:solidFill>
              <a:latin typeface="+mj-lt"/>
            </a:endParaRPr>
          </a:p>
          <a:p>
            <a:pPr marL="0" indent="0">
              <a:lnSpc>
                <a:spcPct val="150000"/>
              </a:lnSpc>
              <a:buNone/>
            </a:pPr>
            <a:r>
              <a:rPr lang="fr-FR" sz="2400" noProof="0"/>
              <a:t>L’Institut de l’économie pour le climat </a:t>
            </a:r>
            <a:br>
              <a:rPr lang="fr-FR" sz="2400" noProof="0"/>
            </a:br>
            <a:r>
              <a:rPr lang="fr-FR" sz="2400" noProof="0"/>
              <a:t>(</a:t>
            </a:r>
            <a:r>
              <a:rPr lang="fr-FR" sz="2400" b="1" noProof="0"/>
              <a:t>I</a:t>
            </a:r>
            <a:r>
              <a:rPr lang="fr-FR" sz="2400" b="1" noProof="0">
                <a:solidFill>
                  <a:srgbClr val="C00000"/>
                </a:solidFill>
              </a:rPr>
              <a:t>4</a:t>
            </a:r>
            <a:r>
              <a:rPr lang="fr-FR" sz="2400" b="1" noProof="0"/>
              <a:t>CE</a:t>
            </a:r>
            <a:r>
              <a:rPr lang="fr-FR" sz="2400" noProof="0"/>
              <a:t>) est une association </a:t>
            </a:r>
            <a:r>
              <a:rPr lang="fr-FR" sz="2400" b="1" noProof="0"/>
              <a:t>experte de </a:t>
            </a:r>
            <a:br>
              <a:rPr lang="fr-FR" sz="2400" b="1" noProof="0"/>
            </a:br>
            <a:r>
              <a:rPr lang="fr-FR" sz="2400" b="1" noProof="0">
                <a:solidFill>
                  <a:srgbClr val="0746A5"/>
                </a:solidFill>
              </a:rPr>
              <a:t>l’économie</a:t>
            </a:r>
            <a:r>
              <a:rPr lang="fr-FR" sz="2400" b="1" noProof="0"/>
              <a:t> et de la </a:t>
            </a:r>
            <a:r>
              <a:rPr lang="fr-FR" sz="2400" b="1" noProof="0">
                <a:solidFill>
                  <a:srgbClr val="0746A5"/>
                </a:solidFill>
              </a:rPr>
              <a:t>finance</a:t>
            </a:r>
            <a:r>
              <a:rPr lang="fr-FR" sz="2400" noProof="0"/>
              <a:t>, dont la </a:t>
            </a:r>
            <a:br>
              <a:rPr lang="fr-FR" sz="2400" noProof="0"/>
            </a:br>
            <a:r>
              <a:rPr lang="fr-FR" sz="2400" noProof="0"/>
              <a:t>mission est de faire avancer l’action </a:t>
            </a:r>
            <a:br>
              <a:rPr lang="fr-FR" sz="2400" noProof="0"/>
            </a:br>
            <a:r>
              <a:rPr lang="fr-FR" sz="2400" noProof="0"/>
              <a:t>contre les changements climatiques. </a:t>
            </a:r>
          </a:p>
          <a:p>
            <a:pPr marL="0" indent="0" algn="just">
              <a:lnSpc>
                <a:spcPct val="150000"/>
              </a:lnSpc>
              <a:buNone/>
            </a:pPr>
            <a:r>
              <a:rPr lang="fr-FR" sz="2400" noProof="0"/>
              <a:t>Grâce à ses recherches appliquées, l’Institut contribue au </a:t>
            </a:r>
            <a:r>
              <a:rPr lang="fr-FR" sz="2400" b="1" noProof="0">
                <a:solidFill>
                  <a:srgbClr val="0746A5"/>
                </a:solidFill>
              </a:rPr>
              <a:t>débat</a:t>
            </a:r>
            <a:r>
              <a:rPr lang="fr-FR" sz="2400" b="1" noProof="0"/>
              <a:t> sur les politiques liées au </a:t>
            </a:r>
            <a:r>
              <a:rPr lang="fr-FR" sz="2400" b="1" noProof="0">
                <a:solidFill>
                  <a:srgbClr val="0746A5"/>
                </a:solidFill>
              </a:rPr>
              <a:t>climat</a:t>
            </a:r>
            <a:r>
              <a:rPr lang="fr-FR" sz="2400" noProof="0"/>
              <a:t>. Il rend aussi </a:t>
            </a:r>
            <a:r>
              <a:rPr lang="fr-FR" sz="2400" b="1" noProof="0"/>
              <a:t>publiques des analyses </a:t>
            </a:r>
            <a:r>
              <a:rPr lang="fr-FR" sz="2400" noProof="0"/>
              <a:t>pour appuyer la réflexion des institutions financières, des entreprises ou encore des </a:t>
            </a:r>
            <a:r>
              <a:rPr lang="fr-FR" sz="2400" b="1" noProof="0">
                <a:solidFill>
                  <a:srgbClr val="0746A5"/>
                </a:solidFill>
              </a:rPr>
              <a:t>territoires</a:t>
            </a:r>
            <a:r>
              <a:rPr lang="fr-FR" sz="2400" noProof="0"/>
              <a:t> et les aider à intégrer concrètement les enjeux climatiques dans leurs activités. </a:t>
            </a:r>
          </a:p>
        </p:txBody>
      </p:sp>
      <p:pic>
        <p:nvPicPr>
          <p:cNvPr id="7" name="Image 6">
            <a:extLst>
              <a:ext uri="{FF2B5EF4-FFF2-40B4-BE49-F238E27FC236}">
                <a16:creationId xmlns:a16="http://schemas.microsoft.com/office/drawing/2014/main" id="{BF796272-A34A-493A-BC77-3085F931DCD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209153" y="1976253"/>
            <a:ext cx="1496291" cy="1804737"/>
          </a:xfrm>
          <a:prstGeom prst="rect">
            <a:avLst/>
          </a:prstGeom>
        </p:spPr>
      </p:pic>
      <p:grpSp>
        <p:nvGrpSpPr>
          <p:cNvPr id="11" name="Groupe 10">
            <a:extLst>
              <a:ext uri="{FF2B5EF4-FFF2-40B4-BE49-F238E27FC236}">
                <a16:creationId xmlns:a16="http://schemas.microsoft.com/office/drawing/2014/main" id="{361E9DA9-C336-4A08-92DF-4C586CB612E4}"/>
              </a:ext>
            </a:extLst>
          </p:cNvPr>
          <p:cNvGrpSpPr/>
          <p:nvPr/>
        </p:nvGrpSpPr>
        <p:grpSpPr>
          <a:xfrm>
            <a:off x="66276" y="1673319"/>
            <a:ext cx="2256895" cy="4613181"/>
            <a:chOff x="66276" y="1673319"/>
            <a:chExt cx="2256895" cy="4613181"/>
          </a:xfrm>
        </p:grpSpPr>
        <p:pic>
          <p:nvPicPr>
            <p:cNvPr id="6" name="Image 5">
              <a:extLst>
                <a:ext uri="{FF2B5EF4-FFF2-40B4-BE49-F238E27FC236}">
                  <a16:creationId xmlns:a16="http://schemas.microsoft.com/office/drawing/2014/main" id="{AB88CF2B-ED95-40C8-8544-1C87D1C35894}"/>
                </a:ext>
              </a:extLst>
            </p:cNvPr>
            <p:cNvPicPr>
              <a:picLocks noChangeAspect="1"/>
            </p:cNvPicPr>
            <p:nvPr/>
          </p:nvPicPr>
          <p:blipFill>
            <a:blip r:embed="rId4"/>
            <a:stretch>
              <a:fillRect/>
            </a:stretch>
          </p:blipFill>
          <p:spPr>
            <a:xfrm>
              <a:off x="66276" y="1673319"/>
              <a:ext cx="1953885" cy="2794798"/>
            </a:xfrm>
            <a:prstGeom prst="rect">
              <a:avLst/>
            </a:prstGeom>
          </p:spPr>
        </p:pic>
        <p:pic>
          <p:nvPicPr>
            <p:cNvPr id="9" name="Image 8">
              <a:extLst>
                <a:ext uri="{FF2B5EF4-FFF2-40B4-BE49-F238E27FC236}">
                  <a16:creationId xmlns:a16="http://schemas.microsoft.com/office/drawing/2014/main" id="{9DE42467-ED4E-4C09-AE16-CEED5C5B406B}"/>
                </a:ext>
              </a:extLst>
            </p:cNvPr>
            <p:cNvPicPr>
              <a:picLocks noChangeAspect="1"/>
            </p:cNvPicPr>
            <p:nvPr/>
          </p:nvPicPr>
          <p:blipFill>
            <a:blip r:embed="rId5"/>
            <a:stretch>
              <a:fillRect/>
            </a:stretch>
          </p:blipFill>
          <p:spPr>
            <a:xfrm>
              <a:off x="118866" y="4650084"/>
              <a:ext cx="2204305" cy="1636416"/>
            </a:xfrm>
            <a:prstGeom prst="rect">
              <a:avLst/>
            </a:prstGeom>
          </p:spPr>
        </p:pic>
      </p:grpSp>
    </p:spTree>
    <p:extLst>
      <p:ext uri="{BB962C8B-B14F-4D97-AF65-F5344CB8AC3E}">
        <p14:creationId xmlns:p14="http://schemas.microsoft.com/office/powerpoint/2010/main" val="3930710337"/>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052390" y="2576141"/>
            <a:ext cx="6984106" cy="852859"/>
          </a:xfrm>
          <a:noFill/>
        </p:spPr>
        <p:txBody>
          <a:bodyPr>
            <a:noAutofit/>
          </a:bodyPr>
          <a:lstStyle/>
          <a:p>
            <a:r>
              <a:rPr lang="fr-FR" sz="2800"/>
              <a:t>Projet Quanti-Neutralité</a:t>
            </a:r>
            <a:endParaRPr lang="fr-FR" sz="2800" noProof="0"/>
          </a:p>
        </p:txBody>
      </p:sp>
      <p:sp>
        <p:nvSpPr>
          <p:cNvPr id="6" name="Sous-titre 2"/>
          <p:cNvSpPr>
            <a:spLocks noGrp="1"/>
          </p:cNvSpPr>
          <p:nvPr>
            <p:ph type="subTitle" idx="1"/>
          </p:nvPr>
        </p:nvSpPr>
        <p:spPr/>
        <p:txBody>
          <a:bodyPr>
            <a:noAutofit/>
          </a:bodyPr>
          <a:lstStyle/>
          <a:p>
            <a:r>
              <a:rPr lang="fr-FR" sz="2400" noProof="0" dirty="0"/>
              <a:t>Contribution des collectivités à la neutralité carbone : quels besoins d’investissements et d’ingénierie ?</a:t>
            </a:r>
          </a:p>
        </p:txBody>
      </p:sp>
      <p:sp>
        <p:nvSpPr>
          <p:cNvPr id="4" name="Espace réservé du texte 3"/>
          <p:cNvSpPr>
            <a:spLocks noGrp="1"/>
          </p:cNvSpPr>
          <p:nvPr>
            <p:ph type="body" sz="quarter" idx="13"/>
          </p:nvPr>
        </p:nvSpPr>
        <p:spPr/>
        <p:txBody>
          <a:bodyPr/>
          <a:lstStyle/>
          <a:p>
            <a:r>
              <a:rPr lang="fr-FR"/>
              <a:t>Programme Territoires, I4CE</a:t>
            </a:r>
            <a:endParaRPr lang="fr-FR" noProof="0"/>
          </a:p>
        </p:txBody>
      </p:sp>
      <p:sp>
        <p:nvSpPr>
          <p:cNvPr id="5" name="Espace réservé du texte 4"/>
          <p:cNvSpPr>
            <a:spLocks noGrp="1"/>
          </p:cNvSpPr>
          <p:nvPr>
            <p:ph type="body" sz="quarter" idx="14"/>
          </p:nvPr>
        </p:nvSpPr>
        <p:spPr>
          <a:xfrm>
            <a:off x="6300192" y="6360034"/>
            <a:ext cx="1944216" cy="360041"/>
          </a:xfrm>
        </p:spPr>
        <p:txBody>
          <a:bodyPr/>
          <a:lstStyle/>
          <a:p>
            <a:r>
              <a:rPr lang="fr-FR" dirty="0"/>
              <a:t>29/09/2022</a:t>
            </a:r>
            <a:endParaRPr lang="fr-FR" noProof="0" dirty="0"/>
          </a:p>
        </p:txBody>
      </p:sp>
    </p:spTree>
    <p:extLst>
      <p:ext uri="{BB962C8B-B14F-4D97-AF65-F5344CB8AC3E}">
        <p14:creationId xmlns:p14="http://schemas.microsoft.com/office/powerpoint/2010/main" val="2031545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3B975000-4D9A-E92B-115F-4CBB64262756}"/>
              </a:ext>
            </a:extLst>
          </p:cNvPr>
          <p:cNvSpPr>
            <a:spLocks noGrp="1"/>
          </p:cNvSpPr>
          <p:nvPr>
            <p:ph idx="1"/>
          </p:nvPr>
        </p:nvSpPr>
        <p:spPr>
          <a:xfrm>
            <a:off x="251520" y="1571678"/>
            <a:ext cx="7480930" cy="1615406"/>
          </a:xfrm>
        </p:spPr>
        <p:txBody>
          <a:bodyPr>
            <a:normAutofit/>
          </a:bodyPr>
          <a:lstStyle/>
          <a:p>
            <a:pPr marL="0" indent="0">
              <a:buNone/>
            </a:pPr>
            <a:r>
              <a:rPr lang="fr-FR" sz="1600" dirty="0"/>
              <a:t>Des objectifs ambitieux pour le climat au niveau national…</a:t>
            </a:r>
          </a:p>
          <a:p>
            <a:r>
              <a:rPr lang="fr-FR" sz="1600" dirty="0"/>
              <a:t>Objectif neutralité carbone en 2050</a:t>
            </a:r>
          </a:p>
          <a:p>
            <a:r>
              <a:rPr lang="fr-FR" sz="1600" dirty="0"/>
              <a:t>Un nouvel objectif européen : - 55% GES à l’horizon 2030</a:t>
            </a:r>
          </a:p>
          <a:p>
            <a:r>
              <a:rPr lang="fr-FR" sz="1600" dirty="0"/>
              <a:t>Révision en cours de la Stratégie nationale bas-carbone </a:t>
            </a:r>
            <a:br>
              <a:rPr lang="fr-FR" sz="1600" dirty="0"/>
            </a:br>
            <a:r>
              <a:rPr lang="fr-FR" sz="1600" dirty="0"/>
              <a:t>et de la Programmation pluriannuelle de l’énergie</a:t>
            </a:r>
          </a:p>
          <a:p>
            <a:endParaRPr lang="fr-FR" sz="1600" dirty="0"/>
          </a:p>
          <a:p>
            <a:endParaRPr lang="fr-FR" sz="1600" dirty="0"/>
          </a:p>
        </p:txBody>
      </p:sp>
      <p:sp>
        <p:nvSpPr>
          <p:cNvPr id="3" name="Titre 2">
            <a:extLst>
              <a:ext uri="{FF2B5EF4-FFF2-40B4-BE49-F238E27FC236}">
                <a16:creationId xmlns:a16="http://schemas.microsoft.com/office/drawing/2014/main" id="{57568981-3F72-9149-4FC0-1B79A16D6802}"/>
              </a:ext>
            </a:extLst>
          </p:cNvPr>
          <p:cNvSpPr>
            <a:spLocks noGrp="1"/>
          </p:cNvSpPr>
          <p:nvPr>
            <p:ph type="title"/>
          </p:nvPr>
        </p:nvSpPr>
        <p:spPr>
          <a:xfrm>
            <a:off x="251520" y="241223"/>
            <a:ext cx="8640960" cy="720080"/>
          </a:xfrm>
        </p:spPr>
        <p:txBody>
          <a:bodyPr/>
          <a:lstStyle/>
          <a:p>
            <a:r>
              <a:rPr lang="fr-FR" dirty="0"/>
              <a:t>Le contexte national</a:t>
            </a:r>
          </a:p>
        </p:txBody>
      </p:sp>
      <p:pic>
        <p:nvPicPr>
          <p:cNvPr id="8" name="Image 7">
            <a:extLst>
              <a:ext uri="{FF2B5EF4-FFF2-40B4-BE49-F238E27FC236}">
                <a16:creationId xmlns:a16="http://schemas.microsoft.com/office/drawing/2014/main" id="{467D323F-267A-DBFB-3356-17DCDEDEE9E9}"/>
              </a:ext>
            </a:extLst>
          </p:cNvPr>
          <p:cNvPicPr>
            <a:picLocks noChangeAspect="1"/>
          </p:cNvPicPr>
          <p:nvPr/>
        </p:nvPicPr>
        <p:blipFill>
          <a:blip r:embed="rId2">
            <a:duotone>
              <a:schemeClr val="accent3">
                <a:shade val="45000"/>
                <a:satMod val="135000"/>
              </a:schemeClr>
              <a:prstClr val="white"/>
            </a:duotone>
          </a:blip>
          <a:stretch>
            <a:fillRect/>
          </a:stretch>
        </p:blipFill>
        <p:spPr>
          <a:xfrm>
            <a:off x="6869676" y="1976108"/>
            <a:ext cx="1331651" cy="1047696"/>
          </a:xfrm>
          <a:prstGeom prst="rect">
            <a:avLst/>
          </a:prstGeom>
        </p:spPr>
      </p:pic>
      <p:sp>
        <p:nvSpPr>
          <p:cNvPr id="10" name="Espace réservé du contenu 1">
            <a:extLst>
              <a:ext uri="{FF2B5EF4-FFF2-40B4-BE49-F238E27FC236}">
                <a16:creationId xmlns:a16="http://schemas.microsoft.com/office/drawing/2014/main" id="{8EA7FBDC-A481-892C-A354-80343A1F8F1F}"/>
              </a:ext>
            </a:extLst>
          </p:cNvPr>
          <p:cNvSpPr txBox="1">
            <a:spLocks/>
          </p:cNvSpPr>
          <p:nvPr/>
        </p:nvSpPr>
        <p:spPr>
          <a:xfrm>
            <a:off x="251520" y="3428234"/>
            <a:ext cx="8640960" cy="2989889"/>
          </a:xfrm>
          <a:prstGeom prst="rect">
            <a:avLst/>
          </a:prstGeom>
        </p:spPr>
        <p:txBody>
          <a:bodyPr vert="horz" lIns="91440" tIns="45720" rIns="91440" bIns="45720" rtlCol="0">
            <a:normAutofit/>
          </a:bodyPr>
          <a:lstStyle>
            <a:lvl1pPr marL="342900" indent="-342900" algn="l" defTabSz="914400" rtl="0" eaLnBrk="1" latinLnBrk="0" hangingPunct="1">
              <a:spcBef>
                <a:spcPts val="6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fr-FR" sz="1600" dirty="0"/>
          </a:p>
          <a:p>
            <a:pPr marL="0" indent="0">
              <a:buFont typeface="Arial" panose="020B0604020202020204" pitchFamily="34" charset="0"/>
              <a:buNone/>
            </a:pPr>
            <a:r>
              <a:rPr lang="fr-FR" sz="1600" dirty="0">
                <a:sym typeface="Wingdings" panose="05000000000000000000" pitchFamily="2" charset="2"/>
              </a:rPr>
              <a:t>… Qui nécessite un besoin d’investissements important </a:t>
            </a:r>
          </a:p>
          <a:p>
            <a:r>
              <a:rPr lang="fr-FR" sz="1600" dirty="0">
                <a:sym typeface="Wingdings" panose="05000000000000000000" pitchFamily="2" charset="2"/>
              </a:rPr>
              <a:t>Estimer par I4CE tous les ans à travers le Panorama des financements climat </a:t>
            </a:r>
          </a:p>
          <a:p>
            <a:r>
              <a:rPr lang="fr-FR" sz="1600" dirty="0">
                <a:sym typeface="Wingdings" panose="05000000000000000000" pitchFamily="2" charset="2"/>
              </a:rPr>
              <a:t>Résultats 2022 </a:t>
            </a:r>
            <a:r>
              <a:rPr lang="fr-FR" sz="1600" i="1" dirty="0">
                <a:sym typeface="Wingdings" panose="05000000000000000000" pitchFamily="2" charset="2"/>
              </a:rPr>
              <a:t>(à ne pas diffuser) </a:t>
            </a:r>
            <a:r>
              <a:rPr lang="fr-FR" sz="1600" dirty="0">
                <a:sym typeface="Wingdings" panose="05000000000000000000" pitchFamily="2" charset="2"/>
              </a:rPr>
              <a:t>: investissements climat 2021 s’élèvent à 80 mds€ et besoins d’investissements additionnels + 22 mds€.</a:t>
            </a:r>
          </a:p>
          <a:p>
            <a:r>
              <a:rPr lang="fr-FR" sz="1600" dirty="0">
                <a:sym typeface="Wingdings" panose="05000000000000000000" pitchFamily="2" charset="2"/>
              </a:rPr>
              <a:t>Investissements dans la mobilité, le bâtiment et l’énergie (les infrastructures de transports collectifs, la rénovation des bâtiments, les énergies renouvelables…</a:t>
            </a:r>
            <a:endParaRPr lang="fr-FR" sz="1600" dirty="0"/>
          </a:p>
        </p:txBody>
      </p:sp>
    </p:spTree>
    <p:extLst>
      <p:ext uri="{BB962C8B-B14F-4D97-AF65-F5344CB8AC3E}">
        <p14:creationId xmlns:p14="http://schemas.microsoft.com/office/powerpoint/2010/main" val="240765570"/>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6">
            <a:extLst>
              <a:ext uri="{FF2B5EF4-FFF2-40B4-BE49-F238E27FC236}">
                <a16:creationId xmlns:a16="http://schemas.microsoft.com/office/drawing/2014/main" id="{3C2344A2-5F75-4BC8-8F0D-08FE16F13FAF}"/>
              </a:ext>
            </a:extLst>
          </p:cNvPr>
          <p:cNvSpPr>
            <a:spLocks noGrp="1"/>
          </p:cNvSpPr>
          <p:nvPr>
            <p:ph idx="1"/>
          </p:nvPr>
        </p:nvSpPr>
        <p:spPr>
          <a:xfrm>
            <a:off x="251520" y="1770926"/>
            <a:ext cx="6503843" cy="3727049"/>
          </a:xfrm>
        </p:spPr>
        <p:txBody>
          <a:bodyPr>
            <a:noAutofit/>
          </a:bodyPr>
          <a:lstStyle/>
          <a:p>
            <a:pPr>
              <a:lnSpc>
                <a:spcPct val="120000"/>
              </a:lnSpc>
            </a:pPr>
            <a:r>
              <a:rPr lang="fr-FR" sz="1800"/>
              <a:t>Les collectivités ont des compétences clés pour la réduction des émissions de GES dans certains secteurs (bâtiment, transport, aménagement du territoire…)</a:t>
            </a:r>
          </a:p>
          <a:p>
            <a:pPr marL="0" indent="0">
              <a:lnSpc>
                <a:spcPct val="120000"/>
              </a:lnSpc>
              <a:buNone/>
            </a:pPr>
            <a:endParaRPr lang="fr-FR" sz="1800"/>
          </a:p>
          <a:p>
            <a:pPr>
              <a:lnSpc>
                <a:spcPct val="120000"/>
              </a:lnSpc>
            </a:pPr>
            <a:r>
              <a:rPr lang="fr-FR" sz="1800"/>
              <a:t>Les collectivités ont un poids important dans l’investissement public en France </a:t>
            </a:r>
          </a:p>
        </p:txBody>
      </p:sp>
      <p:sp>
        <p:nvSpPr>
          <p:cNvPr id="6" name="Titre 5">
            <a:extLst>
              <a:ext uri="{FF2B5EF4-FFF2-40B4-BE49-F238E27FC236}">
                <a16:creationId xmlns:a16="http://schemas.microsoft.com/office/drawing/2014/main" id="{E1815341-7CE4-434F-A901-13FEDD562B48}"/>
              </a:ext>
            </a:extLst>
          </p:cNvPr>
          <p:cNvSpPr>
            <a:spLocks noGrp="1"/>
          </p:cNvSpPr>
          <p:nvPr>
            <p:ph type="title"/>
          </p:nvPr>
        </p:nvSpPr>
        <p:spPr>
          <a:xfrm>
            <a:off x="251520" y="244163"/>
            <a:ext cx="9272042" cy="720080"/>
          </a:xfrm>
        </p:spPr>
        <p:txBody>
          <a:bodyPr>
            <a:noAutofit/>
          </a:bodyPr>
          <a:lstStyle/>
          <a:p>
            <a:pPr marL="0" indent="0"/>
            <a:r>
              <a:rPr lang="fr-FR" dirty="0">
                <a:sym typeface="Wingdings" panose="05000000000000000000" pitchFamily="2" charset="2"/>
              </a:rPr>
              <a:t>Le contexte local</a:t>
            </a:r>
          </a:p>
        </p:txBody>
      </p:sp>
      <p:sp>
        <p:nvSpPr>
          <p:cNvPr id="25" name="Rectangle 24" descr=" L’atteinte des objectifs de la SNBC ne se fera pas sans la contribution des CT à l’effort d’investissement et de financement  ! &#10;">
            <a:extLst>
              <a:ext uri="{FF2B5EF4-FFF2-40B4-BE49-F238E27FC236}">
                <a16:creationId xmlns:a16="http://schemas.microsoft.com/office/drawing/2014/main" id="{03AFC5BB-5C1D-423D-9A84-97A0DB51DA84}"/>
              </a:ext>
            </a:extLst>
          </p:cNvPr>
          <p:cNvSpPr/>
          <p:nvPr/>
        </p:nvSpPr>
        <p:spPr>
          <a:xfrm>
            <a:off x="2434298" y="4652611"/>
            <a:ext cx="6320344" cy="1758411"/>
          </a:xfrm>
          <a:prstGeom prst="rect">
            <a:avLst/>
          </a:prstGeom>
          <a:ln>
            <a:noFill/>
          </a:ln>
        </p:spPr>
        <p:style>
          <a:lnRef idx="2">
            <a:schemeClr val="accent6"/>
          </a:lnRef>
          <a:fillRef idx="1">
            <a:schemeClr val="lt1"/>
          </a:fillRef>
          <a:effectRef idx="0">
            <a:schemeClr val="accent6"/>
          </a:effectRef>
          <a:fontRef idx="minor">
            <a:schemeClr val="dk1"/>
          </a:fontRef>
        </p:style>
        <p:txBody>
          <a:bodyPr lIns="91440" tIns="45720" rIns="91440" bIns="45720" rtlCol="0" anchor="ctr"/>
          <a:lstStyle/>
          <a:p>
            <a:r>
              <a:rPr lang="fr-FR" sz="2000" b="1"/>
              <a:t>L’atteinte des objectifs de la SNBC ne se fera pas sans la contribution des collectivités à l’effort d’investissement et de financement climat  </a:t>
            </a:r>
          </a:p>
        </p:txBody>
      </p:sp>
      <p:grpSp>
        <p:nvGrpSpPr>
          <p:cNvPr id="27" name="Groupe 26">
            <a:extLst>
              <a:ext uri="{FF2B5EF4-FFF2-40B4-BE49-F238E27FC236}">
                <a16:creationId xmlns:a16="http://schemas.microsoft.com/office/drawing/2014/main" id="{1AB3D427-B81A-46D7-AA7C-219D6085A6DE}"/>
              </a:ext>
            </a:extLst>
          </p:cNvPr>
          <p:cNvGrpSpPr/>
          <p:nvPr/>
        </p:nvGrpSpPr>
        <p:grpSpPr>
          <a:xfrm>
            <a:off x="7784408" y="3611984"/>
            <a:ext cx="880167" cy="787594"/>
            <a:chOff x="7954988" y="4278149"/>
            <a:chExt cx="711840" cy="652513"/>
          </a:xfrm>
        </p:grpSpPr>
        <p:pic>
          <p:nvPicPr>
            <p:cNvPr id="20" name="Graphique 19" descr="Couverts de table  contour">
              <a:extLst>
                <a:ext uri="{FF2B5EF4-FFF2-40B4-BE49-F238E27FC236}">
                  <a16:creationId xmlns:a16="http://schemas.microsoft.com/office/drawing/2014/main" id="{23FF1211-D5E2-480A-8A1C-EDE78D3071D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24418" y="4317768"/>
              <a:ext cx="612894" cy="612894"/>
            </a:xfrm>
            <a:prstGeom prst="rect">
              <a:avLst/>
            </a:prstGeom>
          </p:spPr>
        </p:pic>
        <p:sp>
          <p:nvSpPr>
            <p:cNvPr id="26" name="Ellipse 25">
              <a:extLst>
                <a:ext uri="{FF2B5EF4-FFF2-40B4-BE49-F238E27FC236}">
                  <a16:creationId xmlns:a16="http://schemas.microsoft.com/office/drawing/2014/main" id="{26D42C8D-FA76-449C-8E59-C4A5D7C537DB}"/>
                </a:ext>
              </a:extLst>
            </p:cNvPr>
            <p:cNvSpPr/>
            <p:nvPr/>
          </p:nvSpPr>
          <p:spPr>
            <a:xfrm>
              <a:off x="7954988" y="4278149"/>
              <a:ext cx="711840" cy="652513"/>
            </a:xfrm>
            <a:prstGeom prst="ellipse">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30" name="Groupe 29">
            <a:extLst>
              <a:ext uri="{FF2B5EF4-FFF2-40B4-BE49-F238E27FC236}">
                <a16:creationId xmlns:a16="http://schemas.microsoft.com/office/drawing/2014/main" id="{25262EF7-6C5F-40D2-B950-53D30374FA95}"/>
              </a:ext>
            </a:extLst>
          </p:cNvPr>
          <p:cNvGrpSpPr/>
          <p:nvPr/>
        </p:nvGrpSpPr>
        <p:grpSpPr>
          <a:xfrm>
            <a:off x="6755363" y="3612394"/>
            <a:ext cx="887913" cy="788400"/>
            <a:chOff x="7995505" y="3656784"/>
            <a:chExt cx="572356" cy="543445"/>
          </a:xfrm>
        </p:grpSpPr>
        <p:pic>
          <p:nvPicPr>
            <p:cNvPr id="22" name="Graphique 21" descr="Recyclage avec un remplissage uni">
              <a:extLst>
                <a:ext uri="{FF2B5EF4-FFF2-40B4-BE49-F238E27FC236}">
                  <a16:creationId xmlns:a16="http://schemas.microsoft.com/office/drawing/2014/main" id="{C99F77C8-EF49-4463-BC3A-85A54B57962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053379" y="3684245"/>
              <a:ext cx="456608" cy="456608"/>
            </a:xfrm>
            <a:prstGeom prst="rect">
              <a:avLst/>
            </a:prstGeom>
          </p:spPr>
        </p:pic>
        <p:sp>
          <p:nvSpPr>
            <p:cNvPr id="29" name="Ellipse 28">
              <a:extLst>
                <a:ext uri="{FF2B5EF4-FFF2-40B4-BE49-F238E27FC236}">
                  <a16:creationId xmlns:a16="http://schemas.microsoft.com/office/drawing/2014/main" id="{EFB6BCD8-315E-44B4-A3E2-AF5A95DAB377}"/>
                </a:ext>
              </a:extLst>
            </p:cNvPr>
            <p:cNvSpPr/>
            <p:nvPr/>
          </p:nvSpPr>
          <p:spPr>
            <a:xfrm>
              <a:off x="7995505" y="3656784"/>
              <a:ext cx="572356" cy="543445"/>
            </a:xfrm>
            <a:prstGeom prst="ellipse">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32" name="Groupe 31">
            <a:extLst>
              <a:ext uri="{FF2B5EF4-FFF2-40B4-BE49-F238E27FC236}">
                <a16:creationId xmlns:a16="http://schemas.microsoft.com/office/drawing/2014/main" id="{18C648E5-4B6F-4647-8EF0-89BCD5EACFF9}"/>
              </a:ext>
            </a:extLst>
          </p:cNvPr>
          <p:cNvGrpSpPr/>
          <p:nvPr/>
        </p:nvGrpSpPr>
        <p:grpSpPr>
          <a:xfrm>
            <a:off x="6752024" y="2645760"/>
            <a:ext cx="882000" cy="788400"/>
            <a:chOff x="8007079" y="3057412"/>
            <a:chExt cx="572356" cy="524171"/>
          </a:xfrm>
        </p:grpSpPr>
        <p:pic>
          <p:nvPicPr>
            <p:cNvPr id="14" name="Graphique 13" descr="Bâtiment contour">
              <a:extLst>
                <a:ext uri="{FF2B5EF4-FFF2-40B4-BE49-F238E27FC236}">
                  <a16:creationId xmlns:a16="http://schemas.microsoft.com/office/drawing/2014/main" id="{66037E15-20FA-4742-8235-0A911BECBBD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064956" y="3078897"/>
              <a:ext cx="456608" cy="456608"/>
            </a:xfrm>
            <a:prstGeom prst="rect">
              <a:avLst/>
            </a:prstGeom>
          </p:spPr>
        </p:pic>
        <p:sp>
          <p:nvSpPr>
            <p:cNvPr id="31" name="Ellipse 30">
              <a:extLst>
                <a:ext uri="{FF2B5EF4-FFF2-40B4-BE49-F238E27FC236}">
                  <a16:creationId xmlns:a16="http://schemas.microsoft.com/office/drawing/2014/main" id="{5CF3BC20-EEEA-4D9A-A350-3A909CDD1625}"/>
                </a:ext>
              </a:extLst>
            </p:cNvPr>
            <p:cNvSpPr/>
            <p:nvPr/>
          </p:nvSpPr>
          <p:spPr>
            <a:xfrm>
              <a:off x="8007079" y="3057412"/>
              <a:ext cx="572356" cy="524171"/>
            </a:xfrm>
            <a:prstGeom prst="ellipse">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34" name="Groupe 33">
            <a:extLst>
              <a:ext uri="{FF2B5EF4-FFF2-40B4-BE49-F238E27FC236}">
                <a16:creationId xmlns:a16="http://schemas.microsoft.com/office/drawing/2014/main" id="{6CB48D0B-6C8A-4A97-8A52-E3ED2B5D61C5}"/>
              </a:ext>
            </a:extLst>
          </p:cNvPr>
          <p:cNvGrpSpPr/>
          <p:nvPr/>
        </p:nvGrpSpPr>
        <p:grpSpPr>
          <a:xfrm>
            <a:off x="7772804" y="2673383"/>
            <a:ext cx="882000" cy="787594"/>
            <a:chOff x="7995504" y="2401431"/>
            <a:chExt cx="613449" cy="588762"/>
          </a:xfrm>
        </p:grpSpPr>
        <p:pic>
          <p:nvPicPr>
            <p:cNvPr id="18" name="Graphique 17" descr="Architecture contour">
              <a:extLst>
                <a:ext uri="{FF2B5EF4-FFF2-40B4-BE49-F238E27FC236}">
                  <a16:creationId xmlns:a16="http://schemas.microsoft.com/office/drawing/2014/main" id="{2D8AC470-44AB-4B81-B9D4-9A3AAD17F32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064952" y="2443690"/>
              <a:ext cx="524171" cy="524171"/>
            </a:xfrm>
            <a:prstGeom prst="rect">
              <a:avLst/>
            </a:prstGeom>
          </p:spPr>
        </p:pic>
        <p:sp>
          <p:nvSpPr>
            <p:cNvPr id="33" name="Ellipse 32">
              <a:extLst>
                <a:ext uri="{FF2B5EF4-FFF2-40B4-BE49-F238E27FC236}">
                  <a16:creationId xmlns:a16="http://schemas.microsoft.com/office/drawing/2014/main" id="{4AEEF2BD-C690-423E-88E2-509450A3767F}"/>
                </a:ext>
              </a:extLst>
            </p:cNvPr>
            <p:cNvSpPr/>
            <p:nvPr/>
          </p:nvSpPr>
          <p:spPr>
            <a:xfrm>
              <a:off x="7995504" y="2401431"/>
              <a:ext cx="613449" cy="588762"/>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38" name="Groupe 37">
            <a:extLst>
              <a:ext uri="{FF2B5EF4-FFF2-40B4-BE49-F238E27FC236}">
                <a16:creationId xmlns:a16="http://schemas.microsoft.com/office/drawing/2014/main" id="{6981FA96-BE98-480C-9660-1967604DE574}"/>
              </a:ext>
            </a:extLst>
          </p:cNvPr>
          <p:cNvGrpSpPr/>
          <p:nvPr/>
        </p:nvGrpSpPr>
        <p:grpSpPr>
          <a:xfrm>
            <a:off x="6769098" y="1717360"/>
            <a:ext cx="882000" cy="757852"/>
            <a:chOff x="7584429" y="1782501"/>
            <a:chExt cx="573540" cy="615820"/>
          </a:xfrm>
        </p:grpSpPr>
        <p:pic>
          <p:nvPicPr>
            <p:cNvPr id="5" name="Graphique 4" descr="Tramway contour">
              <a:extLst>
                <a:ext uri="{FF2B5EF4-FFF2-40B4-BE49-F238E27FC236}">
                  <a16:creationId xmlns:a16="http://schemas.microsoft.com/office/drawing/2014/main" id="{D26BB948-32F2-4D42-B109-ADACF50D1BF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596004" y="1806469"/>
              <a:ext cx="561965" cy="561965"/>
            </a:xfrm>
            <a:prstGeom prst="ellipse">
              <a:avLst/>
            </a:prstGeom>
          </p:spPr>
        </p:pic>
        <p:sp>
          <p:nvSpPr>
            <p:cNvPr id="36" name="Ellipse 35">
              <a:extLst>
                <a:ext uri="{FF2B5EF4-FFF2-40B4-BE49-F238E27FC236}">
                  <a16:creationId xmlns:a16="http://schemas.microsoft.com/office/drawing/2014/main" id="{0B619DD2-E6EE-49C7-9223-B35553809CF4}"/>
                </a:ext>
              </a:extLst>
            </p:cNvPr>
            <p:cNvSpPr/>
            <p:nvPr/>
          </p:nvSpPr>
          <p:spPr>
            <a:xfrm>
              <a:off x="7584429" y="1782501"/>
              <a:ext cx="572356" cy="615820"/>
            </a:xfrm>
            <a:prstGeom prst="ellipse">
              <a:avLst/>
            </a:prstGeom>
            <a:noFill/>
            <a:ln w="4663" cap="flat">
              <a:solidFill>
                <a:schemeClr val="accent2"/>
              </a:solid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39" name="Groupe 38">
            <a:extLst>
              <a:ext uri="{FF2B5EF4-FFF2-40B4-BE49-F238E27FC236}">
                <a16:creationId xmlns:a16="http://schemas.microsoft.com/office/drawing/2014/main" id="{7F2DC10E-4DA3-48EE-AC0E-68F52274ACAD}"/>
              </a:ext>
            </a:extLst>
          </p:cNvPr>
          <p:cNvGrpSpPr/>
          <p:nvPr/>
        </p:nvGrpSpPr>
        <p:grpSpPr>
          <a:xfrm>
            <a:off x="7778751" y="1711292"/>
            <a:ext cx="882000" cy="788400"/>
            <a:chOff x="8270107" y="1773403"/>
            <a:chExt cx="572356" cy="615820"/>
          </a:xfrm>
        </p:grpSpPr>
        <p:pic>
          <p:nvPicPr>
            <p:cNvPr id="10" name="Graphique 9" descr="Cyclisme contour">
              <a:extLst>
                <a:ext uri="{FF2B5EF4-FFF2-40B4-BE49-F238E27FC236}">
                  <a16:creationId xmlns:a16="http://schemas.microsoft.com/office/drawing/2014/main" id="{2ED8F041-701A-4C3B-9BE1-D0614E7F232A}"/>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328813" y="1841434"/>
              <a:ext cx="456608" cy="456608"/>
            </a:xfrm>
            <a:prstGeom prst="rect">
              <a:avLst/>
            </a:prstGeom>
          </p:spPr>
        </p:pic>
        <p:sp>
          <p:nvSpPr>
            <p:cNvPr id="37" name="Ellipse 36">
              <a:extLst>
                <a:ext uri="{FF2B5EF4-FFF2-40B4-BE49-F238E27FC236}">
                  <a16:creationId xmlns:a16="http://schemas.microsoft.com/office/drawing/2014/main" id="{57DF47F9-87F7-41CC-A2CA-8F9D6A8AA41A}"/>
                </a:ext>
              </a:extLst>
            </p:cNvPr>
            <p:cNvSpPr/>
            <p:nvPr/>
          </p:nvSpPr>
          <p:spPr>
            <a:xfrm>
              <a:off x="8270107" y="1773403"/>
              <a:ext cx="572356" cy="61582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41" name="Image 40">
            <a:extLst>
              <a:ext uri="{FF2B5EF4-FFF2-40B4-BE49-F238E27FC236}">
                <a16:creationId xmlns:a16="http://schemas.microsoft.com/office/drawing/2014/main" id="{6ADD312D-CDB8-4F73-82D7-357F0ABD7965}"/>
              </a:ext>
            </a:extLst>
          </p:cNvPr>
          <p:cNvPicPr>
            <a:picLocks noChangeAspect="1"/>
          </p:cNvPicPr>
          <p:nvPr/>
        </p:nvPicPr>
        <p:blipFill>
          <a:blip r:embed="rId15">
            <a:duotone>
              <a:schemeClr val="accent3">
                <a:shade val="45000"/>
                <a:satMod val="135000"/>
              </a:schemeClr>
              <a:prstClr val="white"/>
            </a:duotone>
          </a:blip>
          <a:stretch>
            <a:fillRect/>
          </a:stretch>
        </p:blipFill>
        <p:spPr>
          <a:xfrm>
            <a:off x="267912" y="4714711"/>
            <a:ext cx="1978307" cy="1556462"/>
          </a:xfrm>
          <a:prstGeom prst="rect">
            <a:avLst/>
          </a:prstGeom>
        </p:spPr>
      </p:pic>
    </p:spTree>
    <p:extLst>
      <p:ext uri="{BB962C8B-B14F-4D97-AF65-F5344CB8AC3E}">
        <p14:creationId xmlns:p14="http://schemas.microsoft.com/office/powerpoint/2010/main" val="1271572930"/>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B517B6CB-8878-4A8F-B3D0-8B5A7CD2A248}"/>
              </a:ext>
            </a:extLst>
          </p:cNvPr>
          <p:cNvSpPr>
            <a:spLocks noGrp="1"/>
          </p:cNvSpPr>
          <p:nvPr>
            <p:ph idx="1"/>
          </p:nvPr>
        </p:nvSpPr>
        <p:spPr>
          <a:xfrm>
            <a:off x="251520" y="1646830"/>
            <a:ext cx="8640960" cy="4660664"/>
          </a:xfrm>
        </p:spPr>
        <p:txBody>
          <a:bodyPr>
            <a:normAutofit fontScale="92500" lnSpcReduction="10000"/>
          </a:bodyPr>
          <a:lstStyle/>
          <a:p>
            <a:pPr lvl="1">
              <a:buClr>
                <a:schemeClr val="accent2"/>
              </a:buClr>
              <a:buFont typeface="Arial" panose="020B0604020202020204" pitchFamily="34" charset="0"/>
              <a:buChar char="X"/>
            </a:pPr>
            <a:r>
              <a:rPr lang="fr-FR" sz="2000" dirty="0">
                <a:sym typeface="Wingdings" panose="05000000000000000000" pitchFamily="2" charset="2"/>
              </a:rPr>
              <a:t>La question du financement des collectivités pour la transition est peu traitée et quasi absente de l’agenda politique national</a:t>
            </a:r>
          </a:p>
          <a:p>
            <a:pPr lvl="1">
              <a:buClr>
                <a:schemeClr val="accent2"/>
              </a:buClr>
              <a:buFont typeface="Arial" panose="020B0604020202020204" pitchFamily="34" charset="0"/>
              <a:buChar char="X"/>
            </a:pPr>
            <a:r>
              <a:rPr lang="fr-FR" sz="2000" dirty="0"/>
              <a:t>A notre connaissance, aucun chiffre n’existe à ce jour sur l’ampleur des besoins financiers des collectivités territoriales pour réaliser leurs actions climat</a:t>
            </a:r>
          </a:p>
          <a:p>
            <a:pPr lvl="1">
              <a:buClr>
                <a:schemeClr val="accent2"/>
              </a:buClr>
              <a:buFont typeface="Arial" panose="020B0604020202020204" pitchFamily="34" charset="0"/>
              <a:buChar char="X"/>
            </a:pPr>
            <a:r>
              <a:rPr lang="fr-FR" sz="2000" dirty="0"/>
              <a:t>Peu d’outils existent pour aider les collectivités à budgéter leur stratégie climat </a:t>
            </a:r>
          </a:p>
          <a:p>
            <a:pPr marL="457200" lvl="1" indent="0">
              <a:spcBef>
                <a:spcPts val="0"/>
              </a:spcBef>
              <a:buClr>
                <a:schemeClr val="accent2"/>
              </a:buClr>
              <a:buNone/>
            </a:pPr>
            <a:endParaRPr lang="fr-FR" sz="2000" dirty="0">
              <a:sym typeface="Wingdings" panose="05000000000000000000" pitchFamily="2" charset="2"/>
            </a:endParaRPr>
          </a:p>
          <a:p>
            <a:pPr marL="342900" lvl="1" indent="-342900">
              <a:spcBef>
                <a:spcPts val="0"/>
              </a:spcBef>
              <a:buClr>
                <a:schemeClr val="tx2"/>
              </a:buClr>
              <a:buFont typeface="Wingdings" panose="05000000000000000000" pitchFamily="2" charset="2"/>
              <a:buChar char="è"/>
            </a:pPr>
            <a:r>
              <a:rPr lang="fr-FR" sz="2000" dirty="0">
                <a:sym typeface="Wingdings" panose="05000000000000000000" pitchFamily="2" charset="2"/>
              </a:rPr>
              <a:t>Nos objectifs : </a:t>
            </a:r>
          </a:p>
          <a:p>
            <a:pPr marL="342900" lvl="1" indent="-342900">
              <a:spcBef>
                <a:spcPts val="0"/>
              </a:spcBef>
              <a:spcAft>
                <a:spcPts val="600"/>
              </a:spcAft>
              <a:buClr>
                <a:schemeClr val="tx2"/>
              </a:buClr>
              <a:buFont typeface="Wingdings" panose="05000000000000000000" pitchFamily="2" charset="2"/>
              <a:buChar char="è"/>
            </a:pPr>
            <a:endParaRPr lang="fr-FR" sz="2000" dirty="0">
              <a:sym typeface="Wingdings" panose="05000000000000000000" pitchFamily="2" charset="2"/>
            </a:endParaRPr>
          </a:p>
          <a:p>
            <a:pPr marL="742950" lvl="2" indent="-342900">
              <a:spcBef>
                <a:spcPts val="0"/>
              </a:spcBef>
              <a:spcAft>
                <a:spcPts val="600"/>
              </a:spcAft>
              <a:buClr>
                <a:schemeClr val="tx2"/>
              </a:buClr>
              <a:buFont typeface="Wingdings" panose="05000000000000000000" pitchFamily="2" charset="2"/>
              <a:buChar char="Ø"/>
            </a:pPr>
            <a:r>
              <a:rPr lang="fr-FR" dirty="0">
                <a:sym typeface="Wingdings" panose="05000000000000000000" pitchFamily="2" charset="2"/>
              </a:rPr>
              <a:t>Remettre la question des financements des collectivités pour la transition sur le devant de l’agenda politique </a:t>
            </a:r>
          </a:p>
          <a:p>
            <a:pPr marL="742950" lvl="2" indent="-342900">
              <a:spcBef>
                <a:spcPts val="0"/>
              </a:spcBef>
              <a:spcAft>
                <a:spcPts val="600"/>
              </a:spcAft>
              <a:buClr>
                <a:schemeClr val="tx2"/>
              </a:buClr>
              <a:buFont typeface="Wingdings" panose="05000000000000000000" pitchFamily="2" charset="2"/>
              <a:buChar char="Ø"/>
            </a:pPr>
            <a:r>
              <a:rPr lang="fr-FR" dirty="0"/>
              <a:t>S’assurer qu’elles aient les moyens humains et financiers nécessaires pour contribuer aux objectifs climat « nationaux »</a:t>
            </a:r>
          </a:p>
          <a:p>
            <a:pPr marL="742950" lvl="2" indent="-342900">
              <a:spcBef>
                <a:spcPts val="0"/>
              </a:spcBef>
              <a:spcAft>
                <a:spcPts val="600"/>
              </a:spcAft>
              <a:buClr>
                <a:schemeClr val="tx2"/>
              </a:buClr>
              <a:buFont typeface="Wingdings" panose="05000000000000000000" pitchFamily="2" charset="2"/>
              <a:buChar char="Ø"/>
            </a:pPr>
            <a:r>
              <a:rPr lang="fr-FR" dirty="0"/>
              <a:t>S’assurer que le budget des collectivités traduise les actions de leur stratégie climat</a:t>
            </a:r>
          </a:p>
        </p:txBody>
      </p:sp>
      <p:sp>
        <p:nvSpPr>
          <p:cNvPr id="3" name="Titre 2">
            <a:extLst>
              <a:ext uri="{FF2B5EF4-FFF2-40B4-BE49-F238E27FC236}">
                <a16:creationId xmlns:a16="http://schemas.microsoft.com/office/drawing/2014/main" id="{C4FCBE65-5C97-4D79-92FF-2F12C40AEDFD}"/>
              </a:ext>
            </a:extLst>
          </p:cNvPr>
          <p:cNvSpPr>
            <a:spLocks noGrp="1"/>
          </p:cNvSpPr>
          <p:nvPr>
            <p:ph type="title"/>
          </p:nvPr>
        </p:nvSpPr>
        <p:spPr>
          <a:xfrm>
            <a:off x="251520" y="320407"/>
            <a:ext cx="8640960" cy="720080"/>
          </a:xfrm>
        </p:spPr>
        <p:txBody>
          <a:bodyPr>
            <a:noAutofit/>
          </a:bodyPr>
          <a:lstStyle/>
          <a:p>
            <a:r>
              <a:rPr lang="fr-FR" sz="2400" dirty="0"/>
              <a:t>Le rôle et les investissements des collectivités sont cruciaux pour la transition, et pourtant….</a:t>
            </a:r>
          </a:p>
        </p:txBody>
      </p:sp>
    </p:spTree>
    <p:extLst>
      <p:ext uri="{BB962C8B-B14F-4D97-AF65-F5344CB8AC3E}">
        <p14:creationId xmlns:p14="http://schemas.microsoft.com/office/powerpoint/2010/main" val="3904548093"/>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92C90766-082B-47C2-8E64-4B1F39347E16}"/>
              </a:ext>
            </a:extLst>
          </p:cNvPr>
          <p:cNvSpPr/>
          <p:nvPr/>
        </p:nvSpPr>
        <p:spPr>
          <a:xfrm>
            <a:off x="672611" y="5462396"/>
            <a:ext cx="7933090" cy="84736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b="1" dirty="0">
                <a:solidFill>
                  <a:schemeClr val="tx1"/>
                </a:solidFill>
              </a:rPr>
              <a:t>         </a:t>
            </a:r>
            <a:r>
              <a:rPr lang="fr-FR" sz="1600" b="1" dirty="0">
                <a:solidFill>
                  <a:schemeClr val="tx1"/>
                </a:solidFill>
              </a:rPr>
              <a:t>La co-construction d’un outil pour aider les collectivités à budgéter</a:t>
            </a:r>
            <a:br>
              <a:rPr lang="fr-FR" sz="1600" b="1" dirty="0">
                <a:solidFill>
                  <a:schemeClr val="tx1"/>
                </a:solidFill>
              </a:rPr>
            </a:br>
            <a:r>
              <a:rPr lang="fr-FR" sz="1600" b="1" dirty="0">
                <a:solidFill>
                  <a:schemeClr val="tx1"/>
                </a:solidFill>
              </a:rPr>
              <a:t>       leur propre stratégie climat </a:t>
            </a:r>
            <a:endParaRPr lang="fr-FR" sz="1600" dirty="0">
              <a:solidFill>
                <a:schemeClr val="tx1"/>
              </a:solidFill>
            </a:endParaRPr>
          </a:p>
        </p:txBody>
      </p:sp>
      <p:sp>
        <p:nvSpPr>
          <p:cNvPr id="7" name="Espace réservé du contenu 6">
            <a:extLst>
              <a:ext uri="{FF2B5EF4-FFF2-40B4-BE49-F238E27FC236}">
                <a16:creationId xmlns:a16="http://schemas.microsoft.com/office/drawing/2014/main" id="{3C2344A2-5F75-4BC8-8F0D-08FE16F13FAF}"/>
              </a:ext>
            </a:extLst>
          </p:cNvPr>
          <p:cNvSpPr>
            <a:spLocks noGrp="1"/>
          </p:cNvSpPr>
          <p:nvPr>
            <p:ph idx="1"/>
          </p:nvPr>
        </p:nvSpPr>
        <p:spPr>
          <a:xfrm>
            <a:off x="262165" y="1521878"/>
            <a:ext cx="7587230" cy="632019"/>
          </a:xfrm>
        </p:spPr>
        <p:txBody>
          <a:bodyPr>
            <a:normAutofit/>
          </a:bodyPr>
          <a:lstStyle/>
          <a:p>
            <a:pPr marL="0" indent="0">
              <a:lnSpc>
                <a:spcPct val="120000"/>
              </a:lnSpc>
              <a:buNone/>
            </a:pPr>
            <a:r>
              <a:rPr lang="fr-FR" sz="1800" b="1"/>
              <a:t>Un projet inédit s’appuyant sur deux jambes  : </a:t>
            </a:r>
          </a:p>
        </p:txBody>
      </p:sp>
      <p:sp>
        <p:nvSpPr>
          <p:cNvPr id="6" name="Titre 5">
            <a:extLst>
              <a:ext uri="{FF2B5EF4-FFF2-40B4-BE49-F238E27FC236}">
                <a16:creationId xmlns:a16="http://schemas.microsoft.com/office/drawing/2014/main" id="{E1815341-7CE4-434F-A901-13FEDD562B48}"/>
              </a:ext>
            </a:extLst>
          </p:cNvPr>
          <p:cNvSpPr>
            <a:spLocks noGrp="1"/>
          </p:cNvSpPr>
          <p:nvPr>
            <p:ph type="title"/>
          </p:nvPr>
        </p:nvSpPr>
        <p:spPr>
          <a:xfrm>
            <a:off x="275574" y="196571"/>
            <a:ext cx="8653024" cy="720080"/>
          </a:xfrm>
        </p:spPr>
        <p:txBody>
          <a:bodyPr>
            <a:noAutofit/>
          </a:bodyPr>
          <a:lstStyle/>
          <a:p>
            <a:r>
              <a:rPr lang="fr-FR" sz="2400" dirty="0"/>
              <a:t>I4CE a lancé un projet pour estimer les besoins financiers des collectivités pour réaliser leurs actions climat </a:t>
            </a:r>
          </a:p>
        </p:txBody>
      </p:sp>
      <p:sp>
        <p:nvSpPr>
          <p:cNvPr id="14" name="Rectangle 13">
            <a:extLst>
              <a:ext uri="{FF2B5EF4-FFF2-40B4-BE49-F238E27FC236}">
                <a16:creationId xmlns:a16="http://schemas.microsoft.com/office/drawing/2014/main" id="{520F4310-721E-4D7A-857D-4FC6FF19B975}"/>
              </a:ext>
            </a:extLst>
          </p:cNvPr>
          <p:cNvSpPr/>
          <p:nvPr/>
        </p:nvSpPr>
        <p:spPr>
          <a:xfrm>
            <a:off x="490976" y="2012253"/>
            <a:ext cx="8114725" cy="318003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a:solidFill>
                  <a:schemeClr val="tx1"/>
                </a:solidFill>
              </a:rPr>
              <a:t>         Une estimation des investissements et de l’ingénierie que les collectivités</a:t>
            </a:r>
            <a:br>
              <a:rPr lang="fr-FR" sz="1600" b="1" dirty="0">
                <a:solidFill>
                  <a:schemeClr val="tx1"/>
                </a:solidFill>
              </a:rPr>
            </a:br>
            <a:r>
              <a:rPr lang="fr-FR" sz="1600" b="1" dirty="0">
                <a:solidFill>
                  <a:schemeClr val="tx1"/>
                </a:solidFill>
              </a:rPr>
              <a:t>         vont devoir mobiliser pour atteindre les objectifs de la neutralité carbone</a:t>
            </a:r>
            <a:br>
              <a:rPr lang="fr-FR" sz="1600" b="1" dirty="0">
                <a:solidFill>
                  <a:schemeClr val="tx1"/>
                </a:solidFill>
              </a:rPr>
            </a:br>
            <a:r>
              <a:rPr lang="fr-FR" sz="1600" b="1" dirty="0">
                <a:solidFill>
                  <a:schemeClr val="tx1"/>
                </a:solidFill>
              </a:rPr>
              <a:t>         (étude)</a:t>
            </a:r>
          </a:p>
          <a:p>
            <a:endParaRPr lang="fr-FR" sz="1600" dirty="0">
              <a:solidFill>
                <a:schemeClr val="tx1"/>
              </a:solidFill>
            </a:endParaRPr>
          </a:p>
          <a:p>
            <a:pPr marL="285750" indent="-285750">
              <a:spcAft>
                <a:spcPts val="600"/>
              </a:spcAft>
              <a:buFont typeface="Wingdings" panose="05000000000000000000" pitchFamily="2" charset="2"/>
              <a:buChar char="è"/>
            </a:pPr>
            <a:r>
              <a:rPr lang="fr-FR" sz="1600" dirty="0">
                <a:solidFill>
                  <a:schemeClr val="tx1"/>
                </a:solidFill>
                <a:sym typeface="Wingdings" panose="05000000000000000000" pitchFamily="2" charset="2"/>
              </a:rPr>
              <a:t>Qualification des besoins des collectivités pour la neutralité carbone (cartographie de l’ensemble des actions à mener et du développement de ces actions dans le temps)</a:t>
            </a:r>
          </a:p>
          <a:p>
            <a:pPr marL="285750" indent="-285750">
              <a:spcAft>
                <a:spcPts val="600"/>
              </a:spcAft>
              <a:buFont typeface="Wingdings" panose="05000000000000000000" pitchFamily="2" charset="2"/>
              <a:buChar char="è"/>
            </a:pPr>
            <a:r>
              <a:rPr lang="fr-FR" sz="1600" dirty="0">
                <a:solidFill>
                  <a:schemeClr val="tx1"/>
                </a:solidFill>
                <a:sym typeface="Wingdings" panose="05000000000000000000" pitchFamily="2" charset="2"/>
              </a:rPr>
              <a:t>Quantification de ces besoins (investissement et fonctionnement – dont les moyens humains) en partant des coûts micros</a:t>
            </a:r>
          </a:p>
          <a:p>
            <a:pPr marL="285750" indent="-285750">
              <a:spcAft>
                <a:spcPts val="600"/>
              </a:spcAft>
              <a:buFont typeface="Wingdings" panose="05000000000000000000" pitchFamily="2" charset="2"/>
              <a:buChar char="è"/>
            </a:pPr>
            <a:r>
              <a:rPr lang="fr-FR" sz="1600" dirty="0">
                <a:solidFill>
                  <a:schemeClr val="tx1"/>
                </a:solidFill>
                <a:sym typeface="Wingdings" panose="05000000000000000000" pitchFamily="2" charset="2"/>
              </a:rPr>
              <a:t>Estimation agrégée au niveau national et réalisée, dans la mesure du possible, par échelon de collectivités (régional, départemental et communal) pour le scénario SNBC et les 4 scénarios </a:t>
            </a:r>
            <a:r>
              <a:rPr lang="fr-FR" sz="1600" dirty="0" err="1">
                <a:solidFill>
                  <a:schemeClr val="tx1"/>
                </a:solidFill>
                <a:sym typeface="Wingdings" panose="05000000000000000000" pitchFamily="2" charset="2"/>
              </a:rPr>
              <a:t>Ademe</a:t>
            </a:r>
            <a:r>
              <a:rPr lang="fr-FR" sz="1600" dirty="0">
                <a:solidFill>
                  <a:schemeClr val="tx1"/>
                </a:solidFill>
                <a:sym typeface="Wingdings" panose="05000000000000000000" pitchFamily="2" charset="2"/>
              </a:rPr>
              <a:t> </a:t>
            </a:r>
          </a:p>
          <a:p>
            <a:pPr marL="285750" indent="-285750">
              <a:spcAft>
                <a:spcPts val="600"/>
              </a:spcAft>
              <a:buFont typeface="Wingdings" panose="05000000000000000000" pitchFamily="2" charset="2"/>
              <a:buChar char="è"/>
            </a:pPr>
            <a:endParaRPr lang="fr-FR" sz="1600" dirty="0">
              <a:solidFill>
                <a:schemeClr val="tx1"/>
              </a:solidFill>
              <a:sym typeface="Wingdings" panose="05000000000000000000" pitchFamily="2" charset="2"/>
            </a:endParaRPr>
          </a:p>
        </p:txBody>
      </p:sp>
      <p:grpSp>
        <p:nvGrpSpPr>
          <p:cNvPr id="25" name="Groupe 24">
            <a:extLst>
              <a:ext uri="{FF2B5EF4-FFF2-40B4-BE49-F238E27FC236}">
                <a16:creationId xmlns:a16="http://schemas.microsoft.com/office/drawing/2014/main" id="{2C1852E8-4C00-4470-9811-2D5E7C66944A}"/>
              </a:ext>
            </a:extLst>
          </p:cNvPr>
          <p:cNvGrpSpPr/>
          <p:nvPr/>
        </p:nvGrpSpPr>
        <p:grpSpPr>
          <a:xfrm>
            <a:off x="24994" y="1949733"/>
            <a:ext cx="953169" cy="948552"/>
            <a:chOff x="3979293" y="3636655"/>
            <a:chExt cx="1207497" cy="1194459"/>
          </a:xfrm>
        </p:grpSpPr>
        <p:sp>
          <p:nvSpPr>
            <p:cNvPr id="20" name="Ellipse 19">
              <a:extLst>
                <a:ext uri="{FF2B5EF4-FFF2-40B4-BE49-F238E27FC236}">
                  <a16:creationId xmlns:a16="http://schemas.microsoft.com/office/drawing/2014/main" id="{85E9F3A1-22D4-4B99-8729-3A4A7F9FEDA7}"/>
                </a:ext>
              </a:extLst>
            </p:cNvPr>
            <p:cNvSpPr/>
            <p:nvPr/>
          </p:nvSpPr>
          <p:spPr>
            <a:xfrm>
              <a:off x="3979293" y="3636655"/>
              <a:ext cx="1207497" cy="1194459"/>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7" name="Graphique 16" descr="Rechercher dans l’inventaire avec un remplissage uni">
              <a:extLst>
                <a:ext uri="{FF2B5EF4-FFF2-40B4-BE49-F238E27FC236}">
                  <a16:creationId xmlns:a16="http://schemas.microsoft.com/office/drawing/2014/main" id="{86E9D84F-483B-48C9-81D1-491B7D11D87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30600" y="3759506"/>
              <a:ext cx="914400" cy="914400"/>
            </a:xfrm>
            <a:prstGeom prst="rect">
              <a:avLst/>
            </a:prstGeom>
          </p:spPr>
        </p:pic>
      </p:grpSp>
      <p:grpSp>
        <p:nvGrpSpPr>
          <p:cNvPr id="35" name="Groupe 34">
            <a:extLst>
              <a:ext uri="{FF2B5EF4-FFF2-40B4-BE49-F238E27FC236}">
                <a16:creationId xmlns:a16="http://schemas.microsoft.com/office/drawing/2014/main" id="{16C01E81-24D7-4675-B81A-F4B9030CB769}"/>
              </a:ext>
            </a:extLst>
          </p:cNvPr>
          <p:cNvGrpSpPr/>
          <p:nvPr/>
        </p:nvGrpSpPr>
        <p:grpSpPr>
          <a:xfrm>
            <a:off x="113682" y="5411804"/>
            <a:ext cx="935788" cy="948552"/>
            <a:chOff x="4661269" y="2006133"/>
            <a:chExt cx="1001605" cy="966471"/>
          </a:xfrm>
        </p:grpSpPr>
        <p:sp>
          <p:nvSpPr>
            <p:cNvPr id="21" name="Ellipse 20">
              <a:extLst>
                <a:ext uri="{FF2B5EF4-FFF2-40B4-BE49-F238E27FC236}">
                  <a16:creationId xmlns:a16="http://schemas.microsoft.com/office/drawing/2014/main" id="{919EEA08-F1C9-4A28-A14C-9112CBDB3F5A}"/>
                </a:ext>
              </a:extLst>
            </p:cNvPr>
            <p:cNvSpPr/>
            <p:nvPr/>
          </p:nvSpPr>
          <p:spPr>
            <a:xfrm>
              <a:off x="4661269" y="2006133"/>
              <a:ext cx="1001605" cy="966471"/>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3" name="Graphique 22" descr="Outils avec un remplissage uni">
              <a:extLst>
                <a:ext uri="{FF2B5EF4-FFF2-40B4-BE49-F238E27FC236}">
                  <a16:creationId xmlns:a16="http://schemas.microsoft.com/office/drawing/2014/main" id="{07F0179A-10DF-44A0-BE71-FCD8B05A7BB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89229" y="2121524"/>
              <a:ext cx="758484" cy="739867"/>
            </a:xfrm>
            <a:prstGeom prst="rect">
              <a:avLst/>
            </a:prstGeom>
          </p:spPr>
        </p:pic>
      </p:grpSp>
    </p:spTree>
    <p:extLst>
      <p:ext uri="{BB962C8B-B14F-4D97-AF65-F5344CB8AC3E}">
        <p14:creationId xmlns:p14="http://schemas.microsoft.com/office/powerpoint/2010/main" val="3369849043"/>
      </p:ext>
    </p:extLst>
  </p:cSld>
  <p:clrMapOvr>
    <a:masterClrMapping/>
  </p:clrMapOvr>
  <p:transition>
    <p:fade/>
  </p:transition>
</p:sld>
</file>

<file path=ppt/theme/theme1.xml><?xml version="1.0" encoding="utf-8"?>
<a:theme xmlns:a="http://schemas.openxmlformats.org/drawingml/2006/main" name="Thème Office">
  <a:themeElements>
    <a:clrScheme name="I4CE Nuancier 1">
      <a:dk1>
        <a:srgbClr val="404041"/>
      </a:dk1>
      <a:lt1>
        <a:sysClr val="window" lastClr="FFFFFF"/>
      </a:lt1>
      <a:dk2>
        <a:srgbClr val="4565AF"/>
      </a:dk2>
      <a:lt2>
        <a:srgbClr val="EEECE1"/>
      </a:lt2>
      <a:accent1>
        <a:srgbClr val="289CDB"/>
      </a:accent1>
      <a:accent2>
        <a:srgbClr val="C94450"/>
      </a:accent2>
      <a:accent3>
        <a:srgbClr val="ACC435"/>
      </a:accent3>
      <a:accent4>
        <a:srgbClr val="643A81"/>
      </a:accent4>
      <a:accent5>
        <a:srgbClr val="87C0C2"/>
      </a:accent5>
      <a:accent6>
        <a:srgbClr val="E09C35"/>
      </a:accent6>
      <a:hlink>
        <a:srgbClr val="0000FF"/>
      </a:hlink>
      <a:folHlink>
        <a:srgbClr val="800080"/>
      </a:folHlink>
    </a:clrScheme>
    <a:fontScheme name="I4CE">
      <a:majorFont>
        <a:latin typeface="LexiaDaMa"/>
        <a:ea typeface=""/>
        <a:cs typeface=""/>
      </a:majorFont>
      <a:minorFont>
        <a:latin typeface="Helvetica"/>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odèle PPT I4CE 2019" id="{3BBC0D05-4E50-405E-92AB-0EBC95533BED}" vid="{73984D38-BA19-47A7-9C56-7420FCA95E58}"/>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3565D2027CB5C43B896265DB26BF053" ma:contentTypeVersion="18" ma:contentTypeDescription="Crée un document." ma:contentTypeScope="" ma:versionID="933939cf423a19f7d2715222819c967f">
  <xsd:schema xmlns:xsd="http://www.w3.org/2001/XMLSchema" xmlns:xs="http://www.w3.org/2001/XMLSchema" xmlns:p="http://schemas.microsoft.com/office/2006/metadata/properties" xmlns:ns1="http://schemas.microsoft.com/sharepoint/v3" xmlns:ns2="6d25fa36-6e92-4a8c-bcd7-8d2e2e5dc1cc" xmlns:ns3="2a193445-8f29-4d28-b3a3-ce6182a987ad" targetNamespace="http://schemas.microsoft.com/office/2006/metadata/properties" ma:root="true" ma:fieldsID="55656ea843c1efe6a5ed407250a478e7" ns1:_="" ns2:_="" ns3:_="">
    <xsd:import namespace="http://schemas.microsoft.com/sharepoint/v3"/>
    <xsd:import namespace="6d25fa36-6e92-4a8c-bcd7-8d2e2e5dc1cc"/>
    <xsd:import namespace="2a193445-8f29-4d28-b3a3-ce6182a987a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LengthInSeconds" minOccurs="0"/>
                <xsd:element ref="ns1:_ip_UnifiedCompliancePolicyProperties" minOccurs="0"/>
                <xsd:element ref="ns1:_ip_UnifiedCompliancePolicyUIAc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Propriétés de la stratégie de conformité unifiée" ma:hidden="true" ma:internalName="_ip_UnifiedCompliancePolicyProperties">
      <xsd:simpleType>
        <xsd:restriction base="dms:Note"/>
      </xsd:simpleType>
    </xsd:element>
    <xsd:element name="_ip_UnifiedCompliancePolicyUIAction" ma:index="21" nillable="true" ma:displayName="Action d’interface utilisateur de la stratégie de conformité unifiée"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25fa36-6e92-4a8c-bcd7-8d2e2e5dc1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Balises d’images" ma:readOnly="false" ma:fieldId="{5cf76f15-5ced-4ddc-b409-7134ff3c332f}" ma:taxonomyMulti="true" ma:sspId="fdb6b646-3ed7-48ad-b39c-bbf27f50ba61"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a193445-8f29-4d28-b3a3-ce6182a987ad" elementFormDefault="qualified">
    <xsd:import namespace="http://schemas.microsoft.com/office/2006/documentManagement/types"/>
    <xsd:import namespace="http://schemas.microsoft.com/office/infopath/2007/PartnerControls"/>
    <xsd:element name="SharedWithUsers" ma:index="17"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Partagé avec détails" ma:internalName="SharedWithDetails" ma:readOnly="true">
      <xsd:simpleType>
        <xsd:restriction base="dms:Note">
          <xsd:maxLength value="255"/>
        </xsd:restriction>
      </xsd:simpleType>
    </xsd:element>
    <xsd:element name="TaxCatchAll" ma:index="24" nillable="true" ma:displayName="Taxonomy Catch All Column" ma:hidden="true" ma:list="{4fd0a5eb-5bd5-4419-8c56-9da7f185a722}" ma:internalName="TaxCatchAll" ma:showField="CatchAllData" ma:web="2a193445-8f29-4d28-b3a3-ce6182a987a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6d25fa36-6e92-4a8c-bcd7-8d2e2e5dc1cc">
      <Terms xmlns="http://schemas.microsoft.com/office/infopath/2007/PartnerControls"/>
    </lcf76f155ced4ddcb4097134ff3c332f>
    <TaxCatchAll xmlns="2a193445-8f29-4d28-b3a3-ce6182a987ad" xsi:nil="true"/>
  </documentManagement>
</p:properties>
</file>

<file path=customXml/itemProps1.xml><?xml version="1.0" encoding="utf-8"?>
<ds:datastoreItem xmlns:ds="http://schemas.openxmlformats.org/officeDocument/2006/customXml" ds:itemID="{B4358D29-A6C2-461D-87A1-60918E6615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25fa36-6e92-4a8c-bcd7-8d2e2e5dc1cc"/>
    <ds:schemaRef ds:uri="2a193445-8f29-4d28-b3a3-ce6182a987a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E77CB5A-7C52-4161-B911-8FC108F58DAA}">
  <ds:schemaRefs>
    <ds:schemaRef ds:uri="http://schemas.microsoft.com/sharepoint/v3/contenttype/forms"/>
  </ds:schemaRefs>
</ds:datastoreItem>
</file>

<file path=customXml/itemProps3.xml><?xml version="1.0" encoding="utf-8"?>
<ds:datastoreItem xmlns:ds="http://schemas.openxmlformats.org/officeDocument/2006/customXml" ds:itemID="{A5E463E5-ED8F-489C-9956-C12563A61305}">
  <ds:schemaRefs>
    <ds:schemaRef ds:uri="http://schemas.microsoft.com/office/2006/metadata/properties"/>
    <ds:schemaRef ds:uri="http://schemas.microsoft.com/office/infopath/2007/PartnerControls"/>
    <ds:schemaRef ds:uri="http://schemas.microsoft.com/sharepoint/v3"/>
    <ds:schemaRef ds:uri="6d25fa36-6e92-4a8c-bcd7-8d2e2e5dc1cc"/>
    <ds:schemaRef ds:uri="2a193445-8f29-4d28-b3a3-ce6182a987ad"/>
  </ds:schemaRefs>
</ds:datastoreItem>
</file>

<file path=docProps/app.xml><?xml version="1.0" encoding="utf-8"?>
<Properties xmlns="http://schemas.openxmlformats.org/officeDocument/2006/extended-properties" xmlns:vt="http://schemas.openxmlformats.org/officeDocument/2006/docPropsVTypes">
  <Template>Modèle PPT I4CE 2019</Template>
  <TotalTime>665</TotalTime>
  <Words>2883</Words>
  <Application>Microsoft Office PowerPoint</Application>
  <PresentationFormat>Affichage à l'écran (4:3)</PresentationFormat>
  <Paragraphs>260</Paragraphs>
  <Slides>37</Slides>
  <Notes>7</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37</vt:i4>
      </vt:variant>
    </vt:vector>
  </HeadingPairs>
  <TitlesOfParts>
    <vt:vector size="45" baseType="lpstr">
      <vt:lpstr>Arial</vt:lpstr>
      <vt:lpstr>Calibri</vt:lpstr>
      <vt:lpstr>Courier New</vt:lpstr>
      <vt:lpstr>Helvetica</vt:lpstr>
      <vt:lpstr>LexiaDaMa</vt:lpstr>
      <vt:lpstr>Symbol</vt:lpstr>
      <vt:lpstr>Wingdings</vt:lpstr>
      <vt:lpstr>Thème Office</vt:lpstr>
      <vt:lpstr>Atelier TEPOS :  « Budgéter son plan climat »</vt:lpstr>
      <vt:lpstr>Présentation – tour de table </vt:lpstr>
      <vt:lpstr>Attentes des participant.es </vt:lpstr>
      <vt:lpstr>L’Institut de l’économie pour le climat</vt:lpstr>
      <vt:lpstr>Projet Quanti-Neutralité</vt:lpstr>
      <vt:lpstr>Le contexte national</vt:lpstr>
      <vt:lpstr>Le contexte local</vt:lpstr>
      <vt:lpstr>Le rôle et les investissements des collectivités sont cruciaux pour la transition, et pourtant….</vt:lpstr>
      <vt:lpstr>I4CE a lancé un projet pour estimer les besoins financiers des collectivités pour réaliser leurs actions climat </vt:lpstr>
      <vt:lpstr>Impliquer le plus largement possible</vt:lpstr>
      <vt:lpstr>Méthodologie de l’étude </vt:lpstr>
      <vt:lpstr> Périmètre de L’ETUDE  </vt:lpstr>
      <vt:lpstr>Méthodologie du chiffrage</vt:lpstr>
      <vt:lpstr>Les scénarios Ademe – Transition(s) 2050</vt:lpstr>
      <vt:lpstr>Les résultats de l’étude Quanti-neutralité (à paraître le 14 octobre – ne pas diffuser)</vt:lpstr>
      <vt:lpstr>Les résultats de l’étude Quanti-neutralité (à paraître le 14 octobre – ne pas diffuser)</vt:lpstr>
      <vt:lpstr>Les résultats de l’étude Quanti-neutralité (à paraître le 14 octobre – ne pas diffuser)</vt:lpstr>
      <vt:lpstr>Les résultats de l’étude Quanti-neutralité (à paraître le 14 octobre – ne pas diffuser)</vt:lpstr>
      <vt:lpstr>Des besoins d’ingénierie important pour atteindre les objectifs SNBC </vt:lpstr>
      <vt:lpstr>Etude « Contribution des collectivités à la neutralité carbone : quels besoins d’investissements et d’ingénierie ? » </vt:lpstr>
      <vt:lpstr>BRAINSTORMING  « Doubler les investissements des collectivités : comment faire » ?</vt:lpstr>
      <vt:lpstr>A vos post-its  (5-10mn / 10 mn de restitution) </vt:lpstr>
      <vt:lpstr>Financements </vt:lpstr>
      <vt:lpstr>Facteurs de réussite</vt:lpstr>
      <vt:lpstr>Différents leviers de financements…</vt:lpstr>
      <vt:lpstr>Discussion en sous-groupe  (20 mn de discussion / 10 mn de restitution)</vt:lpstr>
      <vt:lpstr>Contraintes et leviers</vt:lpstr>
      <vt:lpstr>PAUSE (10 mn)</vt:lpstr>
      <vt:lpstr>REFLEXION EN SOUS-GROUPE :   CONCEVOIR L’OUTIL IDEAL POUR BUDGETER VOS ACTIONS CLIMAT  </vt:lpstr>
      <vt:lpstr>Discussion en sous-groupe ou post-it  (10-15 mn)</vt:lpstr>
      <vt:lpstr>I4CE a lancé un AMI pour concevoir un nouvel outil</vt:lpstr>
      <vt:lpstr>Discussion en sous-groupe  (20 mn de discussion / 10 mn de restitution)</vt:lpstr>
      <vt:lpstr>RESTITUTION/SYNTHESE</vt:lpstr>
      <vt:lpstr>Zoom sur les caractéristiques de l’outil envisagées jusqu’ici</vt:lpstr>
      <vt:lpstr>DIFFERENCES/ARTICULATION AVEC LE BUDGET VERT  </vt:lpstr>
      <vt:lpstr>Des ressources sur l’évaluation climat des budgets disponibles gratuitement pour en savoir plus et connaître les détails et références techniques</vt:lpstr>
      <vt:lpstr>Présentation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L’Institut de l’économie pour le climat</dc:title>
  <dc:creator>Amélie FRITZ</dc:creator>
  <cp:lastModifiedBy>Marion FETET</cp:lastModifiedBy>
  <cp:revision>1</cp:revision>
  <cp:lastPrinted>2016-12-05T16:42:02Z</cp:lastPrinted>
  <dcterms:created xsi:type="dcterms:W3CDTF">2021-06-07T15:12:07Z</dcterms:created>
  <dcterms:modified xsi:type="dcterms:W3CDTF">2022-10-26T15:44:14Z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0x01010043565D2027CB5C43B896265DB26BF053</vt:lpwstr>
  </property>
  <property fmtid="{D5CDD505-2E9C-101B-9397-08002B2CF9AE}" pid="3" name="Order">
    <vt:r8>249000</vt:r8>
  </property>
  <property fmtid="{D5CDD505-2E9C-101B-9397-08002B2CF9AE}" pid="4" name="MediaServiceImageTags">
    <vt:lpwstr/>
  </property>
</Properties>
</file>